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0" r:id="rId4"/>
    <p:sldId id="258" r:id="rId5"/>
    <p:sldId id="260" r:id="rId6"/>
    <p:sldId id="261" r:id="rId7"/>
    <p:sldId id="262" r:id="rId8"/>
    <p:sldId id="266" r:id="rId9"/>
    <p:sldId id="259" r:id="rId10"/>
    <p:sldId id="265" r:id="rId11"/>
    <p:sldId id="263" r:id="rId12"/>
    <p:sldId id="267" r:id="rId13"/>
    <p:sldId id="268" r:id="rId14"/>
    <p:sldId id="271" r:id="rId15"/>
    <p:sldId id="269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2E14C0-4F34-49A6-9C1D-79F42BE064EF}" v="192" dt="2020-06-30T04:27:10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8"/>
  </p:normalViewPr>
  <p:slideViewPr>
    <p:cSldViewPr snapToGrid="0" snapToObjects="1" showGuides="1">
      <p:cViewPr varScale="1">
        <p:scale>
          <a:sx n="103" d="100"/>
          <a:sy n="103" d="100"/>
        </p:scale>
        <p:origin x="80" y="8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종현" userId="04821729-14ff-45e1-8ecf-fb9aa59cdb5f" providerId="ADAL" clId="{792E14C0-4F34-49A6-9C1D-79F42BE064EF}"/>
    <pc:docChg chg="undo custSel addSld modSld">
      <pc:chgData name="종현" userId="04821729-14ff-45e1-8ecf-fb9aa59cdb5f" providerId="ADAL" clId="{792E14C0-4F34-49A6-9C1D-79F42BE064EF}" dt="2020-06-30T04:27:44.953" v="2527" actId="1076"/>
      <pc:docMkLst>
        <pc:docMk/>
      </pc:docMkLst>
      <pc:sldChg chg="modSp mod">
        <pc:chgData name="종현" userId="04821729-14ff-45e1-8ecf-fb9aa59cdb5f" providerId="ADAL" clId="{792E14C0-4F34-49A6-9C1D-79F42BE064EF}" dt="2020-06-29T11:11:12.895" v="2185" actId="20577"/>
        <pc:sldMkLst>
          <pc:docMk/>
          <pc:sldMk cId="1109355313" sldId="256"/>
        </pc:sldMkLst>
        <pc:spChg chg="mod">
          <ac:chgData name="종현" userId="04821729-14ff-45e1-8ecf-fb9aa59cdb5f" providerId="ADAL" clId="{792E14C0-4F34-49A6-9C1D-79F42BE064EF}" dt="2020-06-29T11:11:12.895" v="2185" actId="20577"/>
          <ac:spMkLst>
            <pc:docMk/>
            <pc:sldMk cId="1109355313" sldId="256"/>
            <ac:spMk id="2" creationId="{8323BF00-2BAF-E941-9C28-463A7DF99C96}"/>
          </ac:spMkLst>
        </pc:spChg>
      </pc:sldChg>
      <pc:sldChg chg="addSp delSp modSp mod">
        <pc:chgData name="종현" userId="04821729-14ff-45e1-8ecf-fb9aa59cdb5f" providerId="ADAL" clId="{792E14C0-4F34-49A6-9C1D-79F42BE064EF}" dt="2020-06-29T11:17:34.740" v="2239" actId="14100"/>
        <pc:sldMkLst>
          <pc:docMk/>
          <pc:sldMk cId="3602960087" sldId="257"/>
        </pc:sldMkLst>
        <pc:spChg chg="mod">
          <ac:chgData name="종현" userId="04821729-14ff-45e1-8ecf-fb9aa59cdb5f" providerId="ADAL" clId="{792E14C0-4F34-49A6-9C1D-79F42BE064EF}" dt="2020-06-29T09:52:14.450" v="1994" actId="14100"/>
          <ac:spMkLst>
            <pc:docMk/>
            <pc:sldMk cId="3602960087" sldId="257"/>
            <ac:spMk id="2" creationId="{B1989A96-8D5C-3A45-8420-F66D19ED3450}"/>
          </ac:spMkLst>
        </pc:spChg>
        <pc:spChg chg="mod">
          <ac:chgData name="종현" userId="04821729-14ff-45e1-8ecf-fb9aa59cdb5f" providerId="ADAL" clId="{792E14C0-4F34-49A6-9C1D-79F42BE064EF}" dt="2020-06-29T11:17:21.711" v="2237" actId="6549"/>
          <ac:spMkLst>
            <pc:docMk/>
            <pc:sldMk cId="3602960087" sldId="257"/>
            <ac:spMk id="3" creationId="{420F0A8D-DBAB-8F41-A2CC-411FD377F5D6}"/>
          </ac:spMkLst>
        </pc:spChg>
        <pc:picChg chg="add del mod">
          <ac:chgData name="종현" userId="04821729-14ff-45e1-8ecf-fb9aa59cdb5f" providerId="ADAL" clId="{792E14C0-4F34-49A6-9C1D-79F42BE064EF}" dt="2020-06-29T09:44:16.963" v="1893" actId="478"/>
          <ac:picMkLst>
            <pc:docMk/>
            <pc:sldMk cId="3602960087" sldId="257"/>
            <ac:picMk id="5" creationId="{B92DB6DA-C0F6-446A-ACF6-30D78F9CD485}"/>
          </ac:picMkLst>
        </pc:picChg>
        <pc:picChg chg="add del mod modCrop">
          <ac:chgData name="종현" userId="04821729-14ff-45e1-8ecf-fb9aa59cdb5f" providerId="ADAL" clId="{792E14C0-4F34-49A6-9C1D-79F42BE064EF}" dt="2020-06-29T09:50:17.548" v="1984" actId="478"/>
          <ac:picMkLst>
            <pc:docMk/>
            <pc:sldMk cId="3602960087" sldId="257"/>
            <ac:picMk id="7" creationId="{DC277892-1D84-46D6-9B7A-BF8AB71B7633}"/>
          </ac:picMkLst>
        </pc:picChg>
        <pc:picChg chg="add mod">
          <ac:chgData name="종현" userId="04821729-14ff-45e1-8ecf-fb9aa59cdb5f" providerId="ADAL" clId="{792E14C0-4F34-49A6-9C1D-79F42BE064EF}" dt="2020-06-29T11:17:34.740" v="2239" actId="14100"/>
          <ac:picMkLst>
            <pc:docMk/>
            <pc:sldMk cId="3602960087" sldId="257"/>
            <ac:picMk id="9" creationId="{D621BF8B-49E8-4D51-9198-38BDFCAA18E8}"/>
          </ac:picMkLst>
        </pc:picChg>
      </pc:sldChg>
      <pc:sldChg chg="addSp modSp mod">
        <pc:chgData name="종현" userId="04821729-14ff-45e1-8ecf-fb9aa59cdb5f" providerId="ADAL" clId="{792E14C0-4F34-49A6-9C1D-79F42BE064EF}" dt="2020-06-29T06:34:45.519" v="926" actId="1076"/>
        <pc:sldMkLst>
          <pc:docMk/>
          <pc:sldMk cId="1940605266" sldId="258"/>
        </pc:sldMkLst>
        <pc:spChg chg="mod">
          <ac:chgData name="종현" userId="04821729-14ff-45e1-8ecf-fb9aa59cdb5f" providerId="ADAL" clId="{792E14C0-4F34-49A6-9C1D-79F42BE064EF}" dt="2020-06-29T06:20:42.382" v="511" actId="1076"/>
          <ac:spMkLst>
            <pc:docMk/>
            <pc:sldMk cId="1940605266" sldId="258"/>
            <ac:spMk id="2" creationId="{08565980-2507-8C4C-8C5E-9156FB75E303}"/>
          </ac:spMkLst>
        </pc:spChg>
        <pc:spChg chg="mod">
          <ac:chgData name="종현" userId="04821729-14ff-45e1-8ecf-fb9aa59cdb5f" providerId="ADAL" clId="{792E14C0-4F34-49A6-9C1D-79F42BE064EF}" dt="2020-06-29T06:34:23.594" v="924" actId="2710"/>
          <ac:spMkLst>
            <pc:docMk/>
            <pc:sldMk cId="1940605266" sldId="258"/>
            <ac:spMk id="3" creationId="{ACB25EEE-4B63-4645-A248-42F62139CBEF}"/>
          </ac:spMkLst>
        </pc:spChg>
        <pc:graphicFrameChg chg="add mod modGraphic">
          <ac:chgData name="종현" userId="04821729-14ff-45e1-8ecf-fb9aa59cdb5f" providerId="ADAL" clId="{792E14C0-4F34-49A6-9C1D-79F42BE064EF}" dt="2020-06-29T06:34:12.031" v="922" actId="1076"/>
          <ac:graphicFrameMkLst>
            <pc:docMk/>
            <pc:sldMk cId="1940605266" sldId="258"/>
            <ac:graphicFrameMk id="4" creationId="{2EE9A25C-0F9F-4BDA-841C-E4BA14163E1F}"/>
          </ac:graphicFrameMkLst>
        </pc:graphicFrameChg>
        <pc:graphicFrameChg chg="add mod modGraphic">
          <ac:chgData name="종현" userId="04821729-14ff-45e1-8ecf-fb9aa59cdb5f" providerId="ADAL" clId="{792E14C0-4F34-49A6-9C1D-79F42BE064EF}" dt="2020-06-29T06:34:45.519" v="926" actId="1076"/>
          <ac:graphicFrameMkLst>
            <pc:docMk/>
            <pc:sldMk cId="1940605266" sldId="258"/>
            <ac:graphicFrameMk id="6" creationId="{D59F87C5-1EE4-48E0-AA54-98EE38234B3F}"/>
          </ac:graphicFrameMkLst>
        </pc:graphicFrameChg>
      </pc:sldChg>
      <pc:sldChg chg="modSp mod">
        <pc:chgData name="종현" userId="04821729-14ff-45e1-8ecf-fb9aa59cdb5f" providerId="ADAL" clId="{792E14C0-4F34-49A6-9C1D-79F42BE064EF}" dt="2020-06-29T11:55:57.161" v="2274" actId="20577"/>
        <pc:sldMkLst>
          <pc:docMk/>
          <pc:sldMk cId="3069937919" sldId="259"/>
        </pc:sldMkLst>
        <pc:spChg chg="mod">
          <ac:chgData name="종현" userId="04821729-14ff-45e1-8ecf-fb9aa59cdb5f" providerId="ADAL" clId="{792E14C0-4F34-49A6-9C1D-79F42BE064EF}" dt="2020-06-29T11:24:55.077" v="2254" actId="20577"/>
          <ac:spMkLst>
            <pc:docMk/>
            <pc:sldMk cId="3069937919" sldId="259"/>
            <ac:spMk id="2" creationId="{08565980-2507-8C4C-8C5E-9156FB75E303}"/>
          </ac:spMkLst>
        </pc:spChg>
        <pc:spChg chg="mod">
          <ac:chgData name="종현" userId="04821729-14ff-45e1-8ecf-fb9aa59cdb5f" providerId="ADAL" clId="{792E14C0-4F34-49A6-9C1D-79F42BE064EF}" dt="2020-06-29T11:55:57.161" v="2274" actId="20577"/>
          <ac:spMkLst>
            <pc:docMk/>
            <pc:sldMk cId="3069937919" sldId="259"/>
            <ac:spMk id="3" creationId="{ACB25EEE-4B63-4645-A248-42F62139CBEF}"/>
          </ac:spMkLst>
        </pc:spChg>
      </pc:sldChg>
      <pc:sldChg chg="addSp delSp modSp mod">
        <pc:chgData name="종현" userId="04821729-14ff-45e1-8ecf-fb9aa59cdb5f" providerId="ADAL" clId="{792E14C0-4F34-49A6-9C1D-79F42BE064EF}" dt="2020-06-30T03:51:14.480" v="2322" actId="1076"/>
        <pc:sldMkLst>
          <pc:docMk/>
          <pc:sldMk cId="3673578368" sldId="260"/>
        </pc:sldMkLst>
        <pc:spChg chg="mod">
          <ac:chgData name="종현" userId="04821729-14ff-45e1-8ecf-fb9aa59cdb5f" providerId="ADAL" clId="{792E14C0-4F34-49A6-9C1D-79F42BE064EF}" dt="2020-06-29T06:43:41.591" v="978" actId="1076"/>
          <ac:spMkLst>
            <pc:docMk/>
            <pc:sldMk cId="3673578368" sldId="260"/>
            <ac:spMk id="2" creationId="{125DF1D1-78AC-014B-9230-268B7D6B08E7}"/>
          </ac:spMkLst>
        </pc:spChg>
        <pc:spChg chg="mod">
          <ac:chgData name="종현" userId="04821729-14ff-45e1-8ecf-fb9aa59cdb5f" providerId="ADAL" clId="{792E14C0-4F34-49A6-9C1D-79F42BE064EF}" dt="2020-06-29T06:44:54.574" v="993" actId="2710"/>
          <ac:spMkLst>
            <pc:docMk/>
            <pc:sldMk cId="3673578368" sldId="260"/>
            <ac:spMk id="3" creationId="{8A778384-250F-8549-92FB-95DBFE820F1A}"/>
          </ac:spMkLst>
        </pc:spChg>
        <pc:spChg chg="add del mod">
          <ac:chgData name="종현" userId="04821729-14ff-45e1-8ecf-fb9aa59cdb5f" providerId="ADAL" clId="{792E14C0-4F34-49A6-9C1D-79F42BE064EF}" dt="2020-06-30T03:49:36.597" v="2289"/>
          <ac:spMkLst>
            <pc:docMk/>
            <pc:sldMk cId="3673578368" sldId="260"/>
            <ac:spMk id="7" creationId="{E77C2866-3503-4D87-894C-7638BC43F559}"/>
          </ac:spMkLst>
        </pc:spChg>
        <pc:spChg chg="add mod">
          <ac:chgData name="종현" userId="04821729-14ff-45e1-8ecf-fb9aa59cdb5f" providerId="ADAL" clId="{792E14C0-4F34-49A6-9C1D-79F42BE064EF}" dt="2020-06-30T03:50:44.688" v="2317" actId="1076"/>
          <ac:spMkLst>
            <pc:docMk/>
            <pc:sldMk cId="3673578368" sldId="260"/>
            <ac:spMk id="8" creationId="{A5D1A9B2-DFB0-4E1B-B482-F843625D21CB}"/>
          </ac:spMkLst>
        </pc:spChg>
        <pc:spChg chg="add mod">
          <ac:chgData name="종현" userId="04821729-14ff-45e1-8ecf-fb9aa59cdb5f" providerId="ADAL" clId="{792E14C0-4F34-49A6-9C1D-79F42BE064EF}" dt="2020-06-30T03:51:14.480" v="2322" actId="1076"/>
          <ac:spMkLst>
            <pc:docMk/>
            <pc:sldMk cId="3673578368" sldId="260"/>
            <ac:spMk id="9" creationId="{7463066A-DE94-4BC1-9628-1577ECB035C0}"/>
          </ac:spMkLst>
        </pc:spChg>
        <pc:spChg chg="add mod">
          <ac:chgData name="종현" userId="04821729-14ff-45e1-8ecf-fb9aa59cdb5f" providerId="ADAL" clId="{792E14C0-4F34-49A6-9C1D-79F42BE064EF}" dt="2020-06-30T03:50:23.928" v="2313" actId="1076"/>
          <ac:spMkLst>
            <pc:docMk/>
            <pc:sldMk cId="3673578368" sldId="260"/>
            <ac:spMk id="10" creationId="{F0A6048F-11F2-49FD-8CAB-A36B2DE168DB}"/>
          </ac:spMkLst>
        </pc:spChg>
        <pc:spChg chg="add mod">
          <ac:chgData name="종현" userId="04821729-14ff-45e1-8ecf-fb9aa59cdb5f" providerId="ADAL" clId="{792E14C0-4F34-49A6-9C1D-79F42BE064EF}" dt="2020-06-30T03:50:21.872" v="2312" actId="1076"/>
          <ac:spMkLst>
            <pc:docMk/>
            <pc:sldMk cId="3673578368" sldId="260"/>
            <ac:spMk id="11" creationId="{936DF5A6-A536-41DD-9B0B-40DD8243CB23}"/>
          </ac:spMkLst>
        </pc:spChg>
        <pc:picChg chg="add mod modCrop">
          <ac:chgData name="종현" userId="04821729-14ff-45e1-8ecf-fb9aa59cdb5f" providerId="ADAL" clId="{792E14C0-4F34-49A6-9C1D-79F42BE064EF}" dt="2020-06-29T06:46:12.915" v="1008" actId="14861"/>
          <ac:picMkLst>
            <pc:docMk/>
            <pc:sldMk cId="3673578368" sldId="260"/>
            <ac:picMk id="5" creationId="{6DF8A868-A4E6-4BB8-8300-D0E248A838C9}"/>
          </ac:picMkLst>
        </pc:picChg>
        <pc:cxnChg chg="add mod">
          <ac:chgData name="종현" userId="04821729-14ff-45e1-8ecf-fb9aa59cdb5f" providerId="ADAL" clId="{792E14C0-4F34-49A6-9C1D-79F42BE064EF}" dt="2020-06-30T03:51:01.090" v="2320" actId="1582"/>
          <ac:cxnSpMkLst>
            <pc:docMk/>
            <pc:sldMk cId="3673578368" sldId="260"/>
            <ac:cxnSpMk id="6" creationId="{240FD253-022E-4111-89A6-669A367E2579}"/>
          </ac:cxnSpMkLst>
        </pc:cxnChg>
        <pc:cxnChg chg="add mod">
          <ac:chgData name="종현" userId="04821729-14ff-45e1-8ecf-fb9aa59cdb5f" providerId="ADAL" clId="{792E14C0-4F34-49A6-9C1D-79F42BE064EF}" dt="2020-06-30T03:51:08.661" v="2321" actId="208"/>
          <ac:cxnSpMkLst>
            <pc:docMk/>
            <pc:sldMk cId="3673578368" sldId="260"/>
            <ac:cxnSpMk id="13" creationId="{3166A441-8B81-4E5B-8B09-6F7420CCF264}"/>
          </ac:cxnSpMkLst>
        </pc:cxnChg>
      </pc:sldChg>
      <pc:sldChg chg="modSp mod">
        <pc:chgData name="종현" userId="04821729-14ff-45e1-8ecf-fb9aa59cdb5f" providerId="ADAL" clId="{792E14C0-4F34-49A6-9C1D-79F42BE064EF}" dt="2020-06-30T03:52:35.282" v="2359" actId="20577"/>
        <pc:sldMkLst>
          <pc:docMk/>
          <pc:sldMk cId="4049720466" sldId="261"/>
        </pc:sldMkLst>
        <pc:spChg chg="mod">
          <ac:chgData name="종현" userId="04821729-14ff-45e1-8ecf-fb9aa59cdb5f" providerId="ADAL" clId="{792E14C0-4F34-49A6-9C1D-79F42BE064EF}" dt="2020-06-30T03:52:35.282" v="2359" actId="20577"/>
          <ac:spMkLst>
            <pc:docMk/>
            <pc:sldMk cId="4049720466" sldId="261"/>
            <ac:spMk id="3" creationId="{8A778384-250F-8549-92FB-95DBFE820F1A}"/>
          </ac:spMkLst>
        </pc:spChg>
      </pc:sldChg>
      <pc:sldChg chg="addSp delSp modSp mod">
        <pc:chgData name="종현" userId="04821729-14ff-45e1-8ecf-fb9aa59cdb5f" providerId="ADAL" clId="{792E14C0-4F34-49A6-9C1D-79F42BE064EF}" dt="2020-06-29T11:23:13.153" v="2247" actId="27636"/>
        <pc:sldMkLst>
          <pc:docMk/>
          <pc:sldMk cId="1247151676" sldId="262"/>
        </pc:sldMkLst>
        <pc:spChg chg="mod">
          <ac:chgData name="종현" userId="04821729-14ff-45e1-8ecf-fb9aa59cdb5f" providerId="ADAL" clId="{792E14C0-4F34-49A6-9C1D-79F42BE064EF}" dt="2020-06-29T11:23:13.153" v="2247" actId="27636"/>
          <ac:spMkLst>
            <pc:docMk/>
            <pc:sldMk cId="1247151676" sldId="262"/>
            <ac:spMk id="2" creationId="{A82F37C4-FC93-8744-A5D6-69EAF86ED68F}"/>
          </ac:spMkLst>
        </pc:spChg>
        <pc:spChg chg="del">
          <ac:chgData name="종현" userId="04821729-14ff-45e1-8ecf-fb9aa59cdb5f" providerId="ADAL" clId="{792E14C0-4F34-49A6-9C1D-79F42BE064EF}" dt="2020-06-29T08:15:29.592" v="1116"/>
          <ac:spMkLst>
            <pc:docMk/>
            <pc:sldMk cId="1247151676" sldId="262"/>
            <ac:spMk id="3" creationId="{2B2A8D0E-6DB1-CF45-81F4-8623CF4BDE13}"/>
          </ac:spMkLst>
        </pc:spChg>
        <pc:spChg chg="add mod">
          <ac:chgData name="종현" userId="04821729-14ff-45e1-8ecf-fb9aa59cdb5f" providerId="ADAL" clId="{792E14C0-4F34-49A6-9C1D-79F42BE064EF}" dt="2020-06-29T11:11:52.348" v="2190" actId="1076"/>
          <ac:spMkLst>
            <pc:docMk/>
            <pc:sldMk cId="1247151676" sldId="262"/>
            <ac:spMk id="14" creationId="{3643D8F4-4C50-4A55-8B93-CFB56E6BD33E}"/>
          </ac:spMkLst>
        </pc:spChg>
        <pc:spChg chg="add mod">
          <ac:chgData name="종현" userId="04821729-14ff-45e1-8ecf-fb9aa59cdb5f" providerId="ADAL" clId="{792E14C0-4F34-49A6-9C1D-79F42BE064EF}" dt="2020-06-29T11:12:41.061" v="2206"/>
          <ac:spMkLst>
            <pc:docMk/>
            <pc:sldMk cId="1247151676" sldId="262"/>
            <ac:spMk id="15" creationId="{576AB1FE-0344-4038-9C22-4EDB97E13C7F}"/>
          </ac:spMkLst>
        </pc:spChg>
        <pc:spChg chg="add del mod">
          <ac:chgData name="종현" userId="04821729-14ff-45e1-8ecf-fb9aa59cdb5f" providerId="ADAL" clId="{792E14C0-4F34-49A6-9C1D-79F42BE064EF}" dt="2020-06-29T08:26:38.826" v="1377" actId="478"/>
          <ac:spMkLst>
            <pc:docMk/>
            <pc:sldMk cId="1247151676" sldId="262"/>
            <ac:spMk id="16" creationId="{30104155-EE2C-48E5-9D5C-009529B7C82C}"/>
          </ac:spMkLst>
        </pc:spChg>
        <pc:picChg chg="add mod modCrop">
          <ac:chgData name="종현" userId="04821729-14ff-45e1-8ecf-fb9aa59cdb5f" providerId="ADAL" clId="{792E14C0-4F34-49A6-9C1D-79F42BE064EF}" dt="2020-06-29T08:27:16.898" v="1384" actId="1076"/>
          <ac:picMkLst>
            <pc:docMk/>
            <pc:sldMk cId="1247151676" sldId="262"/>
            <ac:picMk id="5" creationId="{19253A5E-52C6-493D-AE93-1D6F09F393B6}"/>
          </ac:picMkLst>
        </pc:picChg>
        <pc:picChg chg="add del mod">
          <ac:chgData name="종현" userId="04821729-14ff-45e1-8ecf-fb9aa59cdb5f" providerId="ADAL" clId="{792E14C0-4F34-49A6-9C1D-79F42BE064EF}" dt="2020-06-29T08:16:14.664" v="1132" actId="21"/>
          <ac:picMkLst>
            <pc:docMk/>
            <pc:sldMk cId="1247151676" sldId="262"/>
            <ac:picMk id="7" creationId="{3E70892D-627E-40CF-AF7A-81DE639EAA9B}"/>
          </ac:picMkLst>
        </pc:picChg>
        <pc:picChg chg="add mod modCrop">
          <ac:chgData name="종현" userId="04821729-14ff-45e1-8ecf-fb9aa59cdb5f" providerId="ADAL" clId="{792E14C0-4F34-49A6-9C1D-79F42BE064EF}" dt="2020-06-29T08:27:16.898" v="1384" actId="1076"/>
          <ac:picMkLst>
            <pc:docMk/>
            <pc:sldMk cId="1247151676" sldId="262"/>
            <ac:picMk id="9" creationId="{1D492F7A-1C43-43D5-A94E-044D1FFADAA6}"/>
          </ac:picMkLst>
        </pc:picChg>
        <pc:picChg chg="add mod modCrop">
          <ac:chgData name="종현" userId="04821729-14ff-45e1-8ecf-fb9aa59cdb5f" providerId="ADAL" clId="{792E14C0-4F34-49A6-9C1D-79F42BE064EF}" dt="2020-06-29T08:27:16.898" v="1384" actId="1076"/>
          <ac:picMkLst>
            <pc:docMk/>
            <pc:sldMk cId="1247151676" sldId="262"/>
            <ac:picMk id="11" creationId="{1AD8B68F-0E8C-4CBF-8A3A-0DE7AE6BFCF5}"/>
          </ac:picMkLst>
        </pc:picChg>
        <pc:picChg chg="add mod modCrop">
          <ac:chgData name="종현" userId="04821729-14ff-45e1-8ecf-fb9aa59cdb5f" providerId="ADAL" clId="{792E14C0-4F34-49A6-9C1D-79F42BE064EF}" dt="2020-06-29T08:27:16.898" v="1384" actId="1076"/>
          <ac:picMkLst>
            <pc:docMk/>
            <pc:sldMk cId="1247151676" sldId="262"/>
            <ac:picMk id="13" creationId="{84CD8277-ED62-4A18-95E2-6CD7A6CFD314}"/>
          </ac:picMkLst>
        </pc:picChg>
      </pc:sldChg>
      <pc:sldChg chg="addSp delSp modSp mod">
        <pc:chgData name="종현" userId="04821729-14ff-45e1-8ecf-fb9aa59cdb5f" providerId="ADAL" clId="{792E14C0-4F34-49A6-9C1D-79F42BE064EF}" dt="2020-06-30T03:56:30.274" v="2360" actId="403"/>
        <pc:sldMkLst>
          <pc:docMk/>
          <pc:sldMk cId="4203443715" sldId="263"/>
        </pc:sldMkLst>
        <pc:spChg chg="del">
          <ac:chgData name="종현" userId="04821729-14ff-45e1-8ecf-fb9aa59cdb5f" providerId="ADAL" clId="{792E14C0-4F34-49A6-9C1D-79F42BE064EF}" dt="2020-06-29T08:32:11.112" v="1393" actId="478"/>
          <ac:spMkLst>
            <pc:docMk/>
            <pc:sldMk cId="4203443715" sldId="263"/>
            <ac:spMk id="2" creationId="{49BA1E27-087F-794F-B6F1-8C06DD66DCFF}"/>
          </ac:spMkLst>
        </pc:spChg>
        <pc:spChg chg="del mod">
          <ac:chgData name="종현" userId="04821729-14ff-45e1-8ecf-fb9aa59cdb5f" providerId="ADAL" clId="{792E14C0-4F34-49A6-9C1D-79F42BE064EF}" dt="2020-06-29T09:25:53.019" v="1448"/>
          <ac:spMkLst>
            <pc:docMk/>
            <pc:sldMk cId="4203443715" sldId="263"/>
            <ac:spMk id="3" creationId="{336FB16E-28EF-6444-9BFE-6AABAC8A1690}"/>
          </ac:spMkLst>
        </pc:spChg>
        <pc:spChg chg="add del mod">
          <ac:chgData name="종현" userId="04821729-14ff-45e1-8ecf-fb9aa59cdb5f" providerId="ADAL" clId="{792E14C0-4F34-49A6-9C1D-79F42BE064EF}" dt="2020-06-29T08:32:14.198" v="1394" actId="478"/>
          <ac:spMkLst>
            <pc:docMk/>
            <pc:sldMk cId="4203443715" sldId="263"/>
            <ac:spMk id="5" creationId="{1C75E73F-8E24-48AD-893C-12248D81F7C4}"/>
          </ac:spMkLst>
        </pc:spChg>
        <pc:spChg chg="add mod">
          <ac:chgData name="종현" userId="04821729-14ff-45e1-8ecf-fb9aa59cdb5f" providerId="ADAL" clId="{792E14C0-4F34-49A6-9C1D-79F42BE064EF}" dt="2020-06-29T11:23:27.859" v="2251" actId="27636"/>
          <ac:spMkLst>
            <pc:docMk/>
            <pc:sldMk cId="4203443715" sldId="263"/>
            <ac:spMk id="6" creationId="{7F3552F2-F5E0-4183-B09B-900A8C651AF1}"/>
          </ac:spMkLst>
        </pc:spChg>
        <pc:spChg chg="add del mod">
          <ac:chgData name="종현" userId="04821729-14ff-45e1-8ecf-fb9aa59cdb5f" providerId="ADAL" clId="{792E14C0-4F34-49A6-9C1D-79F42BE064EF}" dt="2020-06-29T09:26:37.620" v="1461"/>
          <ac:spMkLst>
            <pc:docMk/>
            <pc:sldMk cId="4203443715" sldId="263"/>
            <ac:spMk id="12" creationId="{69564270-42B4-4EC0-9427-86A74FDC645D}"/>
          </ac:spMkLst>
        </pc:spChg>
        <pc:spChg chg="add mod">
          <ac:chgData name="종현" userId="04821729-14ff-45e1-8ecf-fb9aa59cdb5f" providerId="ADAL" clId="{792E14C0-4F34-49A6-9C1D-79F42BE064EF}" dt="2020-06-30T03:56:30.274" v="2360" actId="403"/>
          <ac:spMkLst>
            <pc:docMk/>
            <pc:sldMk cId="4203443715" sldId="263"/>
            <ac:spMk id="15" creationId="{3D98D107-1484-4B14-9CCF-60B102A815C7}"/>
          </ac:spMkLst>
        </pc:spChg>
        <pc:picChg chg="add del mod">
          <ac:chgData name="종현" userId="04821729-14ff-45e1-8ecf-fb9aa59cdb5f" providerId="ADAL" clId="{792E14C0-4F34-49A6-9C1D-79F42BE064EF}" dt="2020-06-29T09:26:30.088" v="1460" actId="478"/>
          <ac:picMkLst>
            <pc:docMk/>
            <pc:sldMk cId="4203443715" sldId="263"/>
            <ac:picMk id="8" creationId="{7C4526E3-3A1E-4620-A9A6-0A6FF817F7BC}"/>
          </ac:picMkLst>
        </pc:picChg>
        <pc:picChg chg="add mod modCrop">
          <ac:chgData name="종현" userId="04821729-14ff-45e1-8ecf-fb9aa59cdb5f" providerId="ADAL" clId="{792E14C0-4F34-49A6-9C1D-79F42BE064EF}" dt="2020-06-29T09:32:32.346" v="1567" actId="1076"/>
          <ac:picMkLst>
            <pc:docMk/>
            <pc:sldMk cId="4203443715" sldId="263"/>
            <ac:picMk id="10" creationId="{D39C1786-35D5-4A9A-9C29-9379A8760537}"/>
          </ac:picMkLst>
        </pc:picChg>
        <pc:picChg chg="add mod modCrop">
          <ac:chgData name="종현" userId="04821729-14ff-45e1-8ecf-fb9aa59cdb5f" providerId="ADAL" clId="{792E14C0-4F34-49A6-9C1D-79F42BE064EF}" dt="2020-06-29T09:32:32.346" v="1567" actId="1076"/>
          <ac:picMkLst>
            <pc:docMk/>
            <pc:sldMk cId="4203443715" sldId="263"/>
            <ac:picMk id="14" creationId="{3BC376D9-11AF-4620-850F-551615305AFB}"/>
          </ac:picMkLst>
        </pc:picChg>
      </pc:sldChg>
      <pc:sldChg chg="modSp mod">
        <pc:chgData name="종현" userId="04821729-14ff-45e1-8ecf-fb9aa59cdb5f" providerId="ADAL" clId="{792E14C0-4F34-49A6-9C1D-79F42BE064EF}" dt="2020-06-29T08:28:24.659" v="1388" actId="2711"/>
        <pc:sldMkLst>
          <pc:docMk/>
          <pc:sldMk cId="1895579810" sldId="265"/>
        </pc:sldMkLst>
        <pc:spChg chg="mod">
          <ac:chgData name="종현" userId="04821729-14ff-45e1-8ecf-fb9aa59cdb5f" providerId="ADAL" clId="{792E14C0-4F34-49A6-9C1D-79F42BE064EF}" dt="2020-06-29T08:28:24.659" v="1388" actId="2711"/>
          <ac:spMkLst>
            <pc:docMk/>
            <pc:sldMk cId="1895579810" sldId="265"/>
            <ac:spMk id="3" creationId="{ACB25EEE-4B63-4645-A248-42F62139CBEF}"/>
          </ac:spMkLst>
        </pc:spChg>
      </pc:sldChg>
      <pc:sldChg chg="addSp delSp modSp add mod">
        <pc:chgData name="종현" userId="04821729-14ff-45e1-8ecf-fb9aa59cdb5f" providerId="ADAL" clId="{792E14C0-4F34-49A6-9C1D-79F42BE064EF}" dt="2020-06-30T04:22:12.601" v="2397" actId="1076"/>
        <pc:sldMkLst>
          <pc:docMk/>
          <pc:sldMk cId="3298439973" sldId="266"/>
        </pc:sldMkLst>
        <pc:spChg chg="add mod">
          <ac:chgData name="종현" userId="04821729-14ff-45e1-8ecf-fb9aa59cdb5f" providerId="ADAL" clId="{792E14C0-4F34-49A6-9C1D-79F42BE064EF}" dt="2020-06-30T04:22:12.601" v="2397" actId="1076"/>
          <ac:spMkLst>
            <pc:docMk/>
            <pc:sldMk cId="3298439973" sldId="266"/>
            <ac:spMk id="2" creationId="{A0DA609F-AB98-443B-B2B2-192B47BC84F8}"/>
          </ac:spMkLst>
        </pc:spChg>
        <pc:spChg chg="del">
          <ac:chgData name="종현" userId="04821729-14ff-45e1-8ecf-fb9aa59cdb5f" providerId="ADAL" clId="{792E14C0-4F34-49A6-9C1D-79F42BE064EF}" dt="2020-06-29T08:21:46.637" v="1270" actId="478"/>
          <ac:spMkLst>
            <pc:docMk/>
            <pc:sldMk cId="3298439973" sldId="266"/>
            <ac:spMk id="2" creationId="{A82F37C4-FC93-8744-A5D6-69EAF86ED68F}"/>
          </ac:spMkLst>
        </pc:spChg>
        <pc:spChg chg="add del mod">
          <ac:chgData name="종현" userId="04821729-14ff-45e1-8ecf-fb9aa59cdb5f" providerId="ADAL" clId="{792E14C0-4F34-49A6-9C1D-79F42BE064EF}" dt="2020-06-29T08:21:48.778" v="1271" actId="478"/>
          <ac:spMkLst>
            <pc:docMk/>
            <pc:sldMk cId="3298439973" sldId="266"/>
            <ac:spMk id="4" creationId="{069C39E1-8479-402D-917C-BDC1A1F5CEC8}"/>
          </ac:spMkLst>
        </pc:spChg>
        <pc:spChg chg="add del mod">
          <ac:chgData name="종현" userId="04821729-14ff-45e1-8ecf-fb9aa59cdb5f" providerId="ADAL" clId="{792E14C0-4F34-49A6-9C1D-79F42BE064EF}" dt="2020-06-29T08:21:58.315" v="1273" actId="478"/>
          <ac:spMkLst>
            <pc:docMk/>
            <pc:sldMk cId="3298439973" sldId="266"/>
            <ac:spMk id="7" creationId="{FA4A343C-957B-496E-9C74-0C8222C83075}"/>
          </ac:spMkLst>
        </pc:spChg>
        <pc:spChg chg="del">
          <ac:chgData name="종현" userId="04821729-14ff-45e1-8ecf-fb9aa59cdb5f" providerId="ADAL" clId="{792E14C0-4F34-49A6-9C1D-79F42BE064EF}" dt="2020-06-29T08:21:55.021" v="1272" actId="478"/>
          <ac:spMkLst>
            <pc:docMk/>
            <pc:sldMk cId="3298439973" sldId="266"/>
            <ac:spMk id="14" creationId="{3643D8F4-4C50-4A55-8B93-CFB56E6BD33E}"/>
          </ac:spMkLst>
        </pc:spChg>
        <pc:spChg chg="mod">
          <ac:chgData name="종현" userId="04821729-14ff-45e1-8ecf-fb9aa59cdb5f" providerId="ADAL" clId="{792E14C0-4F34-49A6-9C1D-79F42BE064EF}" dt="2020-06-30T04:21:17.031" v="2364" actId="1076"/>
          <ac:spMkLst>
            <pc:docMk/>
            <pc:sldMk cId="3298439973" sldId="266"/>
            <ac:spMk id="15" creationId="{576AB1FE-0344-4038-9C22-4EDB97E13C7F}"/>
          </ac:spMkLst>
        </pc:spChg>
        <pc:picChg chg="del">
          <ac:chgData name="종현" userId="04821729-14ff-45e1-8ecf-fb9aa59cdb5f" providerId="ADAL" clId="{792E14C0-4F34-49A6-9C1D-79F42BE064EF}" dt="2020-06-29T08:21:55.021" v="1272" actId="478"/>
          <ac:picMkLst>
            <pc:docMk/>
            <pc:sldMk cId="3298439973" sldId="266"/>
            <ac:picMk id="5" creationId="{19253A5E-52C6-493D-AE93-1D6F09F393B6}"/>
          </ac:picMkLst>
        </pc:picChg>
        <pc:picChg chg="del">
          <ac:chgData name="종현" userId="04821729-14ff-45e1-8ecf-fb9aa59cdb5f" providerId="ADAL" clId="{792E14C0-4F34-49A6-9C1D-79F42BE064EF}" dt="2020-06-29T08:21:55.021" v="1272" actId="478"/>
          <ac:picMkLst>
            <pc:docMk/>
            <pc:sldMk cId="3298439973" sldId="266"/>
            <ac:picMk id="9" creationId="{1D492F7A-1C43-43D5-A94E-044D1FFADAA6}"/>
          </ac:picMkLst>
        </pc:picChg>
        <pc:picChg chg="add mod modCrop">
          <ac:chgData name="종현" userId="04821729-14ff-45e1-8ecf-fb9aa59cdb5f" providerId="ADAL" clId="{792E14C0-4F34-49A6-9C1D-79F42BE064EF}" dt="2020-06-30T04:21:45.106" v="2394" actId="14100"/>
          <ac:picMkLst>
            <pc:docMk/>
            <pc:sldMk cId="3298439973" sldId="266"/>
            <ac:picMk id="10" creationId="{C1E6C29A-B158-42A6-A1F4-01DC20D3C495}"/>
          </ac:picMkLst>
        </pc:picChg>
        <pc:picChg chg="del mod">
          <ac:chgData name="종현" userId="04821729-14ff-45e1-8ecf-fb9aa59cdb5f" providerId="ADAL" clId="{792E14C0-4F34-49A6-9C1D-79F42BE064EF}" dt="2020-06-29T08:22:44.833" v="1293" actId="478"/>
          <ac:picMkLst>
            <pc:docMk/>
            <pc:sldMk cId="3298439973" sldId="266"/>
            <ac:picMk id="11" creationId="{1AD8B68F-0E8C-4CBF-8A3A-0DE7AE6BFCF5}"/>
          </ac:picMkLst>
        </pc:picChg>
        <pc:picChg chg="add del mod">
          <ac:chgData name="종현" userId="04821729-14ff-45e1-8ecf-fb9aa59cdb5f" providerId="ADAL" clId="{792E14C0-4F34-49A6-9C1D-79F42BE064EF}" dt="2020-06-30T04:21:47.473" v="2395" actId="1076"/>
          <ac:picMkLst>
            <pc:docMk/>
            <pc:sldMk cId="3298439973" sldId="266"/>
            <ac:picMk id="13" creationId="{84CD8277-ED62-4A18-95E2-6CD7A6CFD314}"/>
          </ac:picMkLst>
        </pc:picChg>
      </pc:sldChg>
      <pc:sldChg chg="addSp delSp modSp add mod">
        <pc:chgData name="종현" userId="04821729-14ff-45e1-8ecf-fb9aa59cdb5f" providerId="ADAL" clId="{792E14C0-4F34-49A6-9C1D-79F42BE064EF}" dt="2020-06-30T03:56:39.060" v="2361" actId="403"/>
        <pc:sldMkLst>
          <pc:docMk/>
          <pc:sldMk cId="3042661040" sldId="267"/>
        </pc:sldMkLst>
        <pc:spChg chg="add del mod">
          <ac:chgData name="종현" userId="04821729-14ff-45e1-8ecf-fb9aa59cdb5f" providerId="ADAL" clId="{792E14C0-4F34-49A6-9C1D-79F42BE064EF}" dt="2020-06-29T09:27:30.660" v="1478" actId="478"/>
          <ac:spMkLst>
            <pc:docMk/>
            <pc:sldMk cId="3042661040" sldId="267"/>
            <ac:spMk id="3" creationId="{62438107-6754-43F3-BF83-0829768359B4}"/>
          </ac:spMkLst>
        </pc:spChg>
        <pc:spChg chg="add del mod">
          <ac:chgData name="종현" userId="04821729-14ff-45e1-8ecf-fb9aa59cdb5f" providerId="ADAL" clId="{792E14C0-4F34-49A6-9C1D-79F42BE064EF}" dt="2020-06-29T09:27:37.557" v="1480" actId="478"/>
          <ac:spMkLst>
            <pc:docMk/>
            <pc:sldMk cId="3042661040" sldId="267"/>
            <ac:spMk id="5" creationId="{A5353B56-4B85-41F8-B702-BE1BA3EE0A5D}"/>
          </ac:spMkLst>
        </pc:spChg>
        <pc:spChg chg="del">
          <ac:chgData name="종현" userId="04821729-14ff-45e1-8ecf-fb9aa59cdb5f" providerId="ADAL" clId="{792E14C0-4F34-49A6-9C1D-79F42BE064EF}" dt="2020-06-29T09:27:27.671" v="1477" actId="478"/>
          <ac:spMkLst>
            <pc:docMk/>
            <pc:sldMk cId="3042661040" sldId="267"/>
            <ac:spMk id="6" creationId="{7F3552F2-F5E0-4183-B09B-900A8C651AF1}"/>
          </ac:spMkLst>
        </pc:spChg>
        <pc:spChg chg="add mod">
          <ac:chgData name="종현" userId="04821729-14ff-45e1-8ecf-fb9aa59cdb5f" providerId="ADAL" clId="{792E14C0-4F34-49A6-9C1D-79F42BE064EF}" dt="2020-06-30T03:56:39.060" v="2361" actId="403"/>
          <ac:spMkLst>
            <pc:docMk/>
            <pc:sldMk cId="3042661040" sldId="267"/>
            <ac:spMk id="15" creationId="{18DC0C5D-A2CF-4F39-BF54-1111CB856C1C}"/>
          </ac:spMkLst>
        </pc:spChg>
        <pc:picChg chg="add mod modCrop">
          <ac:chgData name="종현" userId="04821729-14ff-45e1-8ecf-fb9aa59cdb5f" providerId="ADAL" clId="{792E14C0-4F34-49A6-9C1D-79F42BE064EF}" dt="2020-06-29T09:31:21.731" v="1539" actId="732"/>
          <ac:picMkLst>
            <pc:docMk/>
            <pc:sldMk cId="3042661040" sldId="267"/>
            <ac:picMk id="8" creationId="{120A1498-AE19-406D-9717-EACC910589A5}"/>
          </ac:picMkLst>
        </pc:picChg>
        <pc:picChg chg="del">
          <ac:chgData name="종현" userId="04821729-14ff-45e1-8ecf-fb9aa59cdb5f" providerId="ADAL" clId="{792E14C0-4F34-49A6-9C1D-79F42BE064EF}" dt="2020-06-29T09:27:39.507" v="1481" actId="478"/>
          <ac:picMkLst>
            <pc:docMk/>
            <pc:sldMk cId="3042661040" sldId="267"/>
            <ac:picMk id="10" creationId="{D39C1786-35D5-4A9A-9C29-9379A8760537}"/>
          </ac:picMkLst>
        </pc:picChg>
        <pc:picChg chg="add del mod modCrop">
          <ac:chgData name="종현" userId="04821729-14ff-45e1-8ecf-fb9aa59cdb5f" providerId="ADAL" clId="{792E14C0-4F34-49A6-9C1D-79F42BE064EF}" dt="2020-06-29T09:28:46.082" v="1498" actId="478"/>
          <ac:picMkLst>
            <pc:docMk/>
            <pc:sldMk cId="3042661040" sldId="267"/>
            <ac:picMk id="11" creationId="{78F78FFE-53A8-4F0E-9F6A-AE0E19D935A1}"/>
          </ac:picMkLst>
        </pc:picChg>
        <pc:picChg chg="add mod modCrop">
          <ac:chgData name="종현" userId="04821729-14ff-45e1-8ecf-fb9aa59cdb5f" providerId="ADAL" clId="{792E14C0-4F34-49A6-9C1D-79F42BE064EF}" dt="2020-06-29T09:29:33.058" v="1506" actId="1076"/>
          <ac:picMkLst>
            <pc:docMk/>
            <pc:sldMk cId="3042661040" sldId="267"/>
            <ac:picMk id="13" creationId="{BB827F91-8DB1-4401-BDD6-FCF0B3B2B414}"/>
          </ac:picMkLst>
        </pc:picChg>
        <pc:picChg chg="del">
          <ac:chgData name="종현" userId="04821729-14ff-45e1-8ecf-fb9aa59cdb5f" providerId="ADAL" clId="{792E14C0-4F34-49A6-9C1D-79F42BE064EF}" dt="2020-06-29T09:27:32.773" v="1479" actId="478"/>
          <ac:picMkLst>
            <pc:docMk/>
            <pc:sldMk cId="3042661040" sldId="267"/>
            <ac:picMk id="14" creationId="{3BC376D9-11AF-4620-850F-551615305AFB}"/>
          </ac:picMkLst>
        </pc:picChg>
      </pc:sldChg>
      <pc:sldChg chg="addSp delSp modSp add mod">
        <pc:chgData name="종현" userId="04821729-14ff-45e1-8ecf-fb9aa59cdb5f" providerId="ADAL" clId="{792E14C0-4F34-49A6-9C1D-79F42BE064EF}" dt="2020-06-30T04:22:54.146" v="2400" actId="1076"/>
        <pc:sldMkLst>
          <pc:docMk/>
          <pc:sldMk cId="1937094525" sldId="268"/>
        </pc:sldMkLst>
        <pc:spChg chg="add mod">
          <ac:chgData name="종현" userId="04821729-14ff-45e1-8ecf-fb9aa59cdb5f" providerId="ADAL" clId="{792E14C0-4F34-49A6-9C1D-79F42BE064EF}" dt="2020-06-30T04:22:54.146" v="2400" actId="1076"/>
          <ac:spMkLst>
            <pc:docMk/>
            <pc:sldMk cId="1937094525" sldId="268"/>
            <ac:spMk id="6" creationId="{6303AD15-7D5E-48AE-9F47-98C6500ACFDE}"/>
          </ac:spMkLst>
        </pc:spChg>
        <pc:spChg chg="add mod">
          <ac:chgData name="종현" userId="04821729-14ff-45e1-8ecf-fb9aa59cdb5f" providerId="ADAL" clId="{792E14C0-4F34-49A6-9C1D-79F42BE064EF}" dt="2020-06-30T03:56:47.554" v="2362" actId="403"/>
          <ac:spMkLst>
            <pc:docMk/>
            <pc:sldMk cId="1937094525" sldId="268"/>
            <ac:spMk id="9" creationId="{D4CF313F-69EF-4CC5-8750-39C9820C4965}"/>
          </ac:spMkLst>
        </pc:spChg>
        <pc:spChg chg="add mod">
          <ac:chgData name="종현" userId="04821729-14ff-45e1-8ecf-fb9aa59cdb5f" providerId="ADAL" clId="{792E14C0-4F34-49A6-9C1D-79F42BE064EF}" dt="2020-06-30T03:56:52.842" v="2363" actId="403"/>
          <ac:spMkLst>
            <pc:docMk/>
            <pc:sldMk cId="1937094525" sldId="268"/>
            <ac:spMk id="10" creationId="{5D1F9854-5615-433B-B4AE-44D73DA8E7D7}"/>
          </ac:spMkLst>
        </pc:spChg>
        <pc:picChg chg="add mod modCrop">
          <ac:chgData name="종현" userId="04821729-14ff-45e1-8ecf-fb9aa59cdb5f" providerId="ADAL" clId="{792E14C0-4F34-49A6-9C1D-79F42BE064EF}" dt="2020-06-29T09:35:38.179" v="1778" actId="1076"/>
          <ac:picMkLst>
            <pc:docMk/>
            <pc:sldMk cId="1937094525" sldId="268"/>
            <ac:picMk id="3" creationId="{7309333A-D670-41C6-A0E6-778BE2CEC017}"/>
          </ac:picMkLst>
        </pc:picChg>
        <pc:picChg chg="add mod modCrop">
          <ac:chgData name="종현" userId="04821729-14ff-45e1-8ecf-fb9aa59cdb5f" providerId="ADAL" clId="{792E14C0-4F34-49A6-9C1D-79F42BE064EF}" dt="2020-06-29T09:36:02.861" v="1797" actId="14100"/>
          <ac:picMkLst>
            <pc:docMk/>
            <pc:sldMk cId="1937094525" sldId="268"/>
            <ac:picMk id="5" creationId="{9B8C6FEB-914E-4125-9F4C-28F73E4622A6}"/>
          </ac:picMkLst>
        </pc:picChg>
        <pc:picChg chg="del">
          <ac:chgData name="종현" userId="04821729-14ff-45e1-8ecf-fb9aa59cdb5f" providerId="ADAL" clId="{792E14C0-4F34-49A6-9C1D-79F42BE064EF}" dt="2020-06-29T09:29:39.875" v="1508" actId="478"/>
          <ac:picMkLst>
            <pc:docMk/>
            <pc:sldMk cId="1937094525" sldId="268"/>
            <ac:picMk id="8" creationId="{120A1498-AE19-406D-9717-EACC910589A5}"/>
          </ac:picMkLst>
        </pc:picChg>
        <pc:picChg chg="mod">
          <ac:chgData name="종현" userId="04821729-14ff-45e1-8ecf-fb9aa59cdb5f" providerId="ADAL" clId="{792E14C0-4F34-49A6-9C1D-79F42BE064EF}" dt="2020-06-29T09:35:38.179" v="1778" actId="1076"/>
          <ac:picMkLst>
            <pc:docMk/>
            <pc:sldMk cId="1937094525" sldId="268"/>
            <ac:picMk id="11" creationId="{78F78FFE-53A8-4F0E-9F6A-AE0E19D935A1}"/>
          </ac:picMkLst>
        </pc:picChg>
      </pc:sldChg>
      <pc:sldChg chg="modSp new mod">
        <pc:chgData name="종현" userId="04821729-14ff-45e1-8ecf-fb9aa59cdb5f" providerId="ADAL" clId="{792E14C0-4F34-49A6-9C1D-79F42BE064EF}" dt="2020-06-29T11:15:09.728" v="2229"/>
        <pc:sldMkLst>
          <pc:docMk/>
          <pc:sldMk cId="345926749" sldId="269"/>
        </pc:sldMkLst>
        <pc:spChg chg="mod">
          <ac:chgData name="종현" userId="04821729-14ff-45e1-8ecf-fb9aa59cdb5f" providerId="ADAL" clId="{792E14C0-4F34-49A6-9C1D-79F42BE064EF}" dt="2020-06-29T09:38:47.115" v="1875"/>
          <ac:spMkLst>
            <pc:docMk/>
            <pc:sldMk cId="345926749" sldId="269"/>
            <ac:spMk id="2" creationId="{D56E085F-7F17-48D7-B952-9369F8AAE2F9}"/>
          </ac:spMkLst>
        </pc:spChg>
        <pc:spChg chg="mod">
          <ac:chgData name="종현" userId="04821729-14ff-45e1-8ecf-fb9aa59cdb5f" providerId="ADAL" clId="{792E14C0-4F34-49A6-9C1D-79F42BE064EF}" dt="2020-06-29T11:15:09.728" v="2229"/>
          <ac:spMkLst>
            <pc:docMk/>
            <pc:sldMk cId="345926749" sldId="269"/>
            <ac:spMk id="3" creationId="{547EF4A6-A5FF-4FFA-A2F9-16762CDCA7E1}"/>
          </ac:spMkLst>
        </pc:spChg>
      </pc:sldChg>
      <pc:sldChg chg="addSp delSp modSp add mod">
        <pc:chgData name="종현" userId="04821729-14ff-45e1-8ecf-fb9aa59cdb5f" providerId="ADAL" clId="{792E14C0-4F34-49A6-9C1D-79F42BE064EF}" dt="2020-06-29T09:50:10.291" v="1983" actId="1076"/>
        <pc:sldMkLst>
          <pc:docMk/>
          <pc:sldMk cId="909507184" sldId="270"/>
        </pc:sldMkLst>
        <pc:spChg chg="del mod">
          <ac:chgData name="종현" userId="04821729-14ff-45e1-8ecf-fb9aa59cdb5f" providerId="ADAL" clId="{792E14C0-4F34-49A6-9C1D-79F42BE064EF}" dt="2020-06-29T09:46:17.761" v="1913" actId="478"/>
          <ac:spMkLst>
            <pc:docMk/>
            <pc:sldMk cId="909507184" sldId="270"/>
            <ac:spMk id="2" creationId="{B1989A96-8D5C-3A45-8420-F66D19ED3450}"/>
          </ac:spMkLst>
        </pc:spChg>
        <pc:spChg chg="mod">
          <ac:chgData name="종현" userId="04821729-14ff-45e1-8ecf-fb9aa59cdb5f" providerId="ADAL" clId="{792E14C0-4F34-49A6-9C1D-79F42BE064EF}" dt="2020-06-29T09:48:16.034" v="1937" actId="1076"/>
          <ac:spMkLst>
            <pc:docMk/>
            <pc:sldMk cId="909507184" sldId="270"/>
            <ac:spMk id="3" creationId="{420F0A8D-DBAB-8F41-A2CC-411FD377F5D6}"/>
          </ac:spMkLst>
        </pc:spChg>
        <pc:spChg chg="add mod">
          <ac:chgData name="종현" userId="04821729-14ff-45e1-8ecf-fb9aa59cdb5f" providerId="ADAL" clId="{792E14C0-4F34-49A6-9C1D-79F42BE064EF}" dt="2020-06-29T09:48:24.930" v="1939" actId="14100"/>
          <ac:spMkLst>
            <pc:docMk/>
            <pc:sldMk cId="909507184" sldId="270"/>
            <ac:spMk id="4" creationId="{D3FB17CE-76CE-4039-A3F2-24256050D061}"/>
          </ac:spMkLst>
        </pc:spChg>
        <pc:spChg chg="add del mod">
          <ac:chgData name="종현" userId="04821729-14ff-45e1-8ecf-fb9aa59cdb5f" providerId="ADAL" clId="{792E14C0-4F34-49A6-9C1D-79F42BE064EF}" dt="2020-06-29T09:46:21.741" v="1914" actId="478"/>
          <ac:spMkLst>
            <pc:docMk/>
            <pc:sldMk cId="909507184" sldId="270"/>
            <ac:spMk id="6" creationId="{229A84F1-9355-4701-867F-A9933FA454CC}"/>
          </ac:spMkLst>
        </pc:spChg>
        <pc:spChg chg="add mod">
          <ac:chgData name="종현" userId="04821729-14ff-45e1-8ecf-fb9aa59cdb5f" providerId="ADAL" clId="{792E14C0-4F34-49A6-9C1D-79F42BE064EF}" dt="2020-06-29T09:49:11.004" v="1942" actId="692"/>
          <ac:spMkLst>
            <pc:docMk/>
            <pc:sldMk cId="909507184" sldId="270"/>
            <ac:spMk id="8" creationId="{71781300-7EE8-4E8C-8D69-7262D1FD778D}"/>
          </ac:spMkLst>
        </pc:spChg>
        <pc:spChg chg="add mod">
          <ac:chgData name="종현" userId="04821729-14ff-45e1-8ecf-fb9aa59cdb5f" providerId="ADAL" clId="{792E14C0-4F34-49A6-9C1D-79F42BE064EF}" dt="2020-06-29T09:50:10.291" v="1983" actId="1076"/>
          <ac:spMkLst>
            <pc:docMk/>
            <pc:sldMk cId="909507184" sldId="270"/>
            <ac:spMk id="11" creationId="{DF4918CC-60D1-4BFB-BDCF-3FEB722F0983}"/>
          </ac:spMkLst>
        </pc:spChg>
        <pc:picChg chg="mod ord">
          <ac:chgData name="종현" userId="04821729-14ff-45e1-8ecf-fb9aa59cdb5f" providerId="ADAL" clId="{792E14C0-4F34-49A6-9C1D-79F42BE064EF}" dt="2020-06-29T09:48:12.892" v="1936" actId="1076"/>
          <ac:picMkLst>
            <pc:docMk/>
            <pc:sldMk cId="909507184" sldId="270"/>
            <ac:picMk id="7" creationId="{DC277892-1D84-46D6-9B7A-BF8AB71B7633}"/>
          </ac:picMkLst>
        </pc:picChg>
        <pc:cxnChg chg="add mod">
          <ac:chgData name="종현" userId="04821729-14ff-45e1-8ecf-fb9aa59cdb5f" providerId="ADAL" clId="{792E14C0-4F34-49A6-9C1D-79F42BE064EF}" dt="2020-06-29T09:49:34.205" v="1946" actId="692"/>
          <ac:cxnSpMkLst>
            <pc:docMk/>
            <pc:sldMk cId="909507184" sldId="270"/>
            <ac:cxnSpMk id="10" creationId="{DAA34811-DAC4-45DC-BD4F-2B4815CD7FD3}"/>
          </ac:cxnSpMkLst>
        </pc:cxnChg>
      </pc:sldChg>
      <pc:sldChg chg="addSp delSp modSp new mod">
        <pc:chgData name="종현" userId="04821729-14ff-45e1-8ecf-fb9aa59cdb5f" providerId="ADAL" clId="{792E14C0-4F34-49A6-9C1D-79F42BE064EF}" dt="2020-06-29T11:23:44.394" v="2252" actId="2710"/>
        <pc:sldMkLst>
          <pc:docMk/>
          <pc:sldMk cId="1329856964" sldId="271"/>
        </pc:sldMkLst>
        <pc:spChg chg="mod">
          <ac:chgData name="종현" userId="04821729-14ff-45e1-8ecf-fb9aa59cdb5f" providerId="ADAL" clId="{792E14C0-4F34-49A6-9C1D-79F42BE064EF}" dt="2020-06-29T11:23:44.394" v="2252" actId="2710"/>
          <ac:spMkLst>
            <pc:docMk/>
            <pc:sldMk cId="1329856964" sldId="271"/>
            <ac:spMk id="2" creationId="{5678991B-104F-487C-AB68-8FEFE99DB7E5}"/>
          </ac:spMkLst>
        </pc:spChg>
        <pc:spChg chg="del">
          <ac:chgData name="종현" userId="04821729-14ff-45e1-8ecf-fb9aa59cdb5f" providerId="ADAL" clId="{792E14C0-4F34-49A6-9C1D-79F42BE064EF}" dt="2020-06-29T10:58:19.770" v="2114"/>
          <ac:spMkLst>
            <pc:docMk/>
            <pc:sldMk cId="1329856964" sldId="271"/>
            <ac:spMk id="3" creationId="{81BFD902-4E66-49B3-B5F3-6CBEB8C869FA}"/>
          </ac:spMkLst>
        </pc:spChg>
        <pc:spChg chg="add del mod">
          <ac:chgData name="종현" userId="04821729-14ff-45e1-8ecf-fb9aa59cdb5f" providerId="ADAL" clId="{792E14C0-4F34-49A6-9C1D-79F42BE064EF}" dt="2020-06-29T10:58:38.895" v="2118" actId="478"/>
          <ac:spMkLst>
            <pc:docMk/>
            <pc:sldMk cId="1329856964" sldId="271"/>
            <ac:spMk id="6" creationId="{6E3500F8-1591-438B-83EB-6B20DB90CB8E}"/>
          </ac:spMkLst>
        </pc:spChg>
        <pc:spChg chg="add mod">
          <ac:chgData name="종현" userId="04821729-14ff-45e1-8ecf-fb9aa59cdb5f" providerId="ADAL" clId="{792E14C0-4F34-49A6-9C1D-79F42BE064EF}" dt="2020-06-29T10:59:58.397" v="2137" actId="1076"/>
          <ac:spMkLst>
            <pc:docMk/>
            <pc:sldMk cId="1329856964" sldId="271"/>
            <ac:spMk id="7" creationId="{8C8E1DD3-95DA-4194-9D0D-5E24129F1098}"/>
          </ac:spMkLst>
        </pc:spChg>
        <pc:picChg chg="add del mod">
          <ac:chgData name="종현" userId="04821729-14ff-45e1-8ecf-fb9aa59cdb5f" providerId="ADAL" clId="{792E14C0-4F34-49A6-9C1D-79F42BE064EF}" dt="2020-06-29T10:58:34.869" v="2117" actId="478"/>
          <ac:picMkLst>
            <pc:docMk/>
            <pc:sldMk cId="1329856964" sldId="271"/>
            <ac:picMk id="4" creationId="{EA18A741-EC5E-4303-B5D9-CC3B3C501724}"/>
          </ac:picMkLst>
        </pc:picChg>
        <pc:picChg chg="add mod">
          <ac:chgData name="종현" userId="04821729-14ff-45e1-8ecf-fb9aa59cdb5f" providerId="ADAL" clId="{792E14C0-4F34-49A6-9C1D-79F42BE064EF}" dt="2020-06-29T11:00:24.349" v="2140" actId="1076"/>
          <ac:picMkLst>
            <pc:docMk/>
            <pc:sldMk cId="1329856964" sldId="271"/>
            <ac:picMk id="5" creationId="{537015B7-7F58-4219-B3E6-721AFE0F42A0}"/>
          </ac:picMkLst>
        </pc:picChg>
        <pc:picChg chg="add mod">
          <ac:chgData name="종현" userId="04821729-14ff-45e1-8ecf-fb9aa59cdb5f" providerId="ADAL" clId="{792E14C0-4F34-49A6-9C1D-79F42BE064EF}" dt="2020-06-29T11:01:25.109" v="2144" actId="1076"/>
          <ac:picMkLst>
            <pc:docMk/>
            <pc:sldMk cId="1329856964" sldId="271"/>
            <ac:picMk id="8" creationId="{76A3C225-AE45-4CE0-9AD8-E821B7AC854E}"/>
          </ac:picMkLst>
        </pc:picChg>
      </pc:sldChg>
      <pc:sldChg chg="addSp delSp modSp new mod">
        <pc:chgData name="종현" userId="04821729-14ff-45e1-8ecf-fb9aa59cdb5f" providerId="ADAL" clId="{792E14C0-4F34-49A6-9C1D-79F42BE064EF}" dt="2020-06-30T04:27:31.228" v="2525" actId="404"/>
        <pc:sldMkLst>
          <pc:docMk/>
          <pc:sldMk cId="3276213841" sldId="272"/>
        </pc:sldMkLst>
        <pc:spChg chg="mod">
          <ac:chgData name="종현" userId="04821729-14ff-45e1-8ecf-fb9aa59cdb5f" providerId="ADAL" clId="{792E14C0-4F34-49A6-9C1D-79F42BE064EF}" dt="2020-06-30T04:27:31.228" v="2525" actId="404"/>
          <ac:spMkLst>
            <pc:docMk/>
            <pc:sldMk cId="3276213841" sldId="272"/>
            <ac:spMk id="2" creationId="{6F8BD126-8DA1-48F3-9D2F-8A9187DB47C6}"/>
          </ac:spMkLst>
        </pc:spChg>
        <pc:spChg chg="del">
          <ac:chgData name="종현" userId="04821729-14ff-45e1-8ecf-fb9aa59cdb5f" providerId="ADAL" clId="{792E14C0-4F34-49A6-9C1D-79F42BE064EF}" dt="2020-06-30T04:24:19.707" v="2418" actId="931"/>
          <ac:spMkLst>
            <pc:docMk/>
            <pc:sldMk cId="3276213841" sldId="272"/>
            <ac:spMk id="3" creationId="{1376E896-3D1F-42EE-8BE1-CADFA1A8C3EA}"/>
          </ac:spMkLst>
        </pc:spChg>
        <pc:picChg chg="add mod">
          <ac:chgData name="종현" userId="04821729-14ff-45e1-8ecf-fb9aa59cdb5f" providerId="ADAL" clId="{792E14C0-4F34-49A6-9C1D-79F42BE064EF}" dt="2020-06-30T04:27:25.857" v="2524" actId="1076"/>
          <ac:picMkLst>
            <pc:docMk/>
            <pc:sldMk cId="3276213841" sldId="272"/>
            <ac:picMk id="5" creationId="{231DAD90-BD98-4C39-91A6-D89032D02402}"/>
          </ac:picMkLst>
        </pc:picChg>
      </pc:sldChg>
      <pc:sldChg chg="addSp delSp modSp add mod">
        <pc:chgData name="종현" userId="04821729-14ff-45e1-8ecf-fb9aa59cdb5f" providerId="ADAL" clId="{792E14C0-4F34-49A6-9C1D-79F42BE064EF}" dt="2020-06-30T04:27:44.953" v="2527" actId="1076"/>
        <pc:sldMkLst>
          <pc:docMk/>
          <pc:sldMk cId="727760999" sldId="273"/>
        </pc:sldMkLst>
        <pc:spChg chg="del">
          <ac:chgData name="종현" userId="04821729-14ff-45e1-8ecf-fb9aa59cdb5f" providerId="ADAL" clId="{792E14C0-4F34-49A6-9C1D-79F42BE064EF}" dt="2020-06-30T04:24:48.086" v="2424" actId="478"/>
          <ac:spMkLst>
            <pc:docMk/>
            <pc:sldMk cId="727760999" sldId="273"/>
            <ac:spMk id="2" creationId="{6F8BD126-8DA1-48F3-9D2F-8A9187DB47C6}"/>
          </ac:spMkLst>
        </pc:spChg>
        <pc:spChg chg="add del mod">
          <ac:chgData name="종현" userId="04821729-14ff-45e1-8ecf-fb9aa59cdb5f" providerId="ADAL" clId="{792E14C0-4F34-49A6-9C1D-79F42BE064EF}" dt="2020-06-30T04:24:59.831" v="2426" actId="931"/>
          <ac:spMkLst>
            <pc:docMk/>
            <pc:sldMk cId="727760999" sldId="273"/>
            <ac:spMk id="4" creationId="{EA2252D0-25D2-46EC-AD92-6FDD0D54216A}"/>
          </ac:spMkLst>
        </pc:spChg>
        <pc:spChg chg="add del mod">
          <ac:chgData name="종현" userId="04821729-14ff-45e1-8ecf-fb9aa59cdb5f" providerId="ADAL" clId="{792E14C0-4F34-49A6-9C1D-79F42BE064EF}" dt="2020-06-30T04:24:50.763" v="2425" actId="478"/>
          <ac:spMkLst>
            <pc:docMk/>
            <pc:sldMk cId="727760999" sldId="273"/>
            <ac:spMk id="7" creationId="{2DAA44CB-7A1C-4BED-B2D6-385B731AAADA}"/>
          </ac:spMkLst>
        </pc:spChg>
        <pc:picChg chg="del">
          <ac:chgData name="종현" userId="04821729-14ff-45e1-8ecf-fb9aa59cdb5f" providerId="ADAL" clId="{792E14C0-4F34-49A6-9C1D-79F42BE064EF}" dt="2020-06-30T04:24:43.156" v="2423" actId="478"/>
          <ac:picMkLst>
            <pc:docMk/>
            <pc:sldMk cId="727760999" sldId="273"/>
            <ac:picMk id="5" creationId="{231DAD90-BD98-4C39-91A6-D89032D02402}"/>
          </ac:picMkLst>
        </pc:picChg>
        <pc:picChg chg="add mod">
          <ac:chgData name="종현" userId="04821729-14ff-45e1-8ecf-fb9aa59cdb5f" providerId="ADAL" clId="{792E14C0-4F34-49A6-9C1D-79F42BE064EF}" dt="2020-06-30T04:27:44.953" v="2527" actId="1076"/>
          <ac:picMkLst>
            <pc:docMk/>
            <pc:sldMk cId="727760999" sldId="273"/>
            <ac:picMk id="9" creationId="{F524790A-4C67-4C8E-8204-A99784F3C909}"/>
          </ac:picMkLst>
        </pc:picChg>
      </pc:sldChg>
      <pc:sldChg chg="addSp delSp modSp new mod">
        <pc:chgData name="종현" userId="04821729-14ff-45e1-8ecf-fb9aa59cdb5f" providerId="ADAL" clId="{792E14C0-4F34-49A6-9C1D-79F42BE064EF}" dt="2020-06-30T04:26:10.788" v="2448" actId="1582"/>
        <pc:sldMkLst>
          <pc:docMk/>
          <pc:sldMk cId="775075433" sldId="274"/>
        </pc:sldMkLst>
        <pc:spChg chg="del">
          <ac:chgData name="종현" userId="04821729-14ff-45e1-8ecf-fb9aa59cdb5f" providerId="ADAL" clId="{792E14C0-4F34-49A6-9C1D-79F42BE064EF}" dt="2020-06-30T04:25:31.244" v="2435" actId="478"/>
          <ac:spMkLst>
            <pc:docMk/>
            <pc:sldMk cId="775075433" sldId="274"/>
            <ac:spMk id="2" creationId="{EEEAB1A5-97EC-41D9-9B9A-CDC5D16B5A74}"/>
          </ac:spMkLst>
        </pc:spChg>
        <pc:spChg chg="del">
          <ac:chgData name="종현" userId="04821729-14ff-45e1-8ecf-fb9aa59cdb5f" providerId="ADAL" clId="{792E14C0-4F34-49A6-9C1D-79F42BE064EF}" dt="2020-06-30T04:25:26.920" v="2432" actId="931"/>
          <ac:spMkLst>
            <pc:docMk/>
            <pc:sldMk cId="775075433" sldId="274"/>
            <ac:spMk id="3" creationId="{A204561D-8B81-45E0-A840-33B10A50CAA2}"/>
          </ac:spMkLst>
        </pc:spChg>
        <pc:picChg chg="add mod">
          <ac:chgData name="종현" userId="04821729-14ff-45e1-8ecf-fb9aa59cdb5f" providerId="ADAL" clId="{792E14C0-4F34-49A6-9C1D-79F42BE064EF}" dt="2020-06-30T04:26:10.788" v="2448" actId="1582"/>
          <ac:picMkLst>
            <pc:docMk/>
            <pc:sldMk cId="775075433" sldId="274"/>
            <ac:picMk id="5" creationId="{C96ED520-9E51-4A2A-B359-0D38E9126DE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C3F68-1185-4A45-8651-A583B2E2071B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9A5C0-427E-4B40-BBC1-2580B9D037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755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9A5C0-427E-4B40-BBC1-2580B9D037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919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3AE76-AF99-564C-B658-999770F09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A44656-118E-6D48-9D6F-580E3D553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F7E7E3-907E-E348-B2B5-5B1B8F759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745D-BF51-5343-86F0-C004531621E8}" type="datetimeFigureOut">
              <a:rPr kumimoji="1" lang="ko-Kore-KR" altLang="en-US" smtClean="0"/>
              <a:t>06/30/2020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547B42-B5B0-4141-A90E-B89146376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5DE1C-D895-E140-8CA1-58F08F3B4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0549-9930-F240-B717-273DE30E59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528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FF330-B074-484B-8AC0-960EAD15A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A76825-3DA0-C549-B807-B38335286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9BE594-62B7-764B-9CB2-0489BE375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745D-BF51-5343-86F0-C004531621E8}" type="datetimeFigureOut">
              <a:rPr kumimoji="1" lang="ko-Kore-KR" altLang="en-US" smtClean="0"/>
              <a:t>06/30/2020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F1CFC7-1401-EF40-A0F4-B118ED94D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1374E9-1561-FF45-9695-47CD5986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0549-9930-F240-B717-273DE30E59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4614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AFC8E3-C860-EE4C-96BB-A9BCB2D5D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85688-C275-1B49-A0D4-D60C937FF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917D2-C9B5-DF46-B782-1BCFF1D1D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745D-BF51-5343-86F0-C004531621E8}" type="datetimeFigureOut">
              <a:rPr kumimoji="1" lang="ko-Kore-KR" altLang="en-US" smtClean="0"/>
              <a:t>06/30/2020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DA662D-758D-BD45-866C-0466A6E06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A3EEB2-929C-D349-814C-26A45B824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0549-9930-F240-B717-273DE30E59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620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93652-5764-624D-B3B9-90A70412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9821-5C96-5A48-8FC7-D1702602D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340EA2-83FE-854A-97C8-AC4DD0FD4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745D-BF51-5343-86F0-C004531621E8}" type="datetimeFigureOut">
              <a:rPr kumimoji="1" lang="ko-Kore-KR" altLang="en-US" smtClean="0"/>
              <a:t>06/30/2020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63D4BB-6EF1-1848-B036-0D180A455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78CF1-3F56-D74D-90D0-A368BFE7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0549-9930-F240-B717-273DE30E59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005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CDA21-977F-FE45-BCE7-BBFCD20E3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BA18B5-AA7A-4743-9E37-FCF9E077F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1550A9-5CE5-F145-99AE-79B03FBC8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745D-BF51-5343-86F0-C004531621E8}" type="datetimeFigureOut">
              <a:rPr kumimoji="1" lang="ko-Kore-KR" altLang="en-US" smtClean="0"/>
              <a:t>06/30/2020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8BD813-D7A7-7C4E-B234-D1FCE4073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A67AC-7B9C-5842-AEE6-BF2084FB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0549-9930-F240-B717-273DE30E59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7782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BBEF2-40E4-C64E-AD97-8BE99FB8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87137A-E8B8-B640-AF60-2F1DF34DD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6BF4ED-85D9-8343-8FA4-5D0816CB0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939DC-A367-F54E-B51D-A10F87749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745D-BF51-5343-86F0-C004531621E8}" type="datetimeFigureOut">
              <a:rPr kumimoji="1" lang="ko-Kore-KR" altLang="en-US" smtClean="0"/>
              <a:t>06/30/2020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1880D4-7A64-034F-A295-5CBB5963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42DB46-09F8-8C41-B091-EB6D5817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0549-9930-F240-B717-273DE30E59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3882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95B9B-0DE7-D64A-AAEB-017871C7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2AA511-D9F0-D14A-BE61-E00DD8A85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17C8F4-6FEB-C241-82A9-D14EA316E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C969D9-6B68-2E43-89ED-BF717986F6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ADE3A2-6DDE-D44F-9D0F-FED90F2C02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662777-E6C4-7243-BB48-C61998F42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745D-BF51-5343-86F0-C004531621E8}" type="datetimeFigureOut">
              <a:rPr kumimoji="1" lang="ko-Kore-KR" altLang="en-US" smtClean="0"/>
              <a:t>06/30/2020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69303E-A56A-3848-B13B-F953D1AF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6F166B-D410-6D4C-9C3B-D9B11971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0549-9930-F240-B717-273DE30E59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7362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54925-1127-CA4A-9A7C-E3CAE75C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FB0521-5FED-3C40-BAAE-3E1BD64D3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745D-BF51-5343-86F0-C004531621E8}" type="datetimeFigureOut">
              <a:rPr kumimoji="1" lang="ko-Kore-KR" altLang="en-US" smtClean="0"/>
              <a:t>06/30/2020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59BD45-C519-1D48-879C-1B2B66718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6C72AB-186E-F542-BB08-887017BE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0549-9930-F240-B717-273DE30E59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6711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473834-A06C-AB47-AD45-E7B66FBE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745D-BF51-5343-86F0-C004531621E8}" type="datetimeFigureOut">
              <a:rPr kumimoji="1" lang="ko-Kore-KR" altLang="en-US" smtClean="0"/>
              <a:t>06/30/2020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5A8880-BB27-7149-AAF6-8A5128330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189816-2E1F-8B40-9E5E-A961273CC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0549-9930-F240-B717-273DE30E59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44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C62ED-D2B9-8149-88FF-8036A8399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3EB2CB-6EE1-6B43-B048-3B0442EAA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EC08FC-2F36-3949-8AA5-1FF131F22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044D43-70A6-0341-828C-109E522FC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745D-BF51-5343-86F0-C004531621E8}" type="datetimeFigureOut">
              <a:rPr kumimoji="1" lang="ko-Kore-KR" altLang="en-US" smtClean="0"/>
              <a:t>06/30/2020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752410-9EE7-DD49-A28E-C5712B0B0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3649A3-6C77-D743-9474-A14F7AD1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0549-9930-F240-B717-273DE30E59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280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0BD54-D5E7-5C4C-A17D-2A3B4A77A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CA58B3-29EC-B74E-AAC6-A4243C9B34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F688C2-FAA0-D440-95FA-7BD81560F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3B0445-4837-5B45-BBDD-79B196E31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5745D-BF51-5343-86F0-C004531621E8}" type="datetimeFigureOut">
              <a:rPr kumimoji="1" lang="ko-Kore-KR" altLang="en-US" smtClean="0"/>
              <a:t>06/30/2020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600D08-4F86-894B-8165-F8F8D7CA4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215829-5F0F-9F43-95FB-94DFA836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0549-9930-F240-B717-273DE30E59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5211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87DC9D-C63B-E249-AE55-75B193539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093A8F-B6B2-8A48-A5EC-68178466A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81DB87-9535-5043-B321-0D3BC2EB2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5745D-BF51-5343-86F0-C004531621E8}" type="datetimeFigureOut">
              <a:rPr kumimoji="1" lang="ko-Kore-KR" altLang="en-US" smtClean="0"/>
              <a:t>06/30/2020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FA3B9A-EA7F-8B42-BF9A-77800BA41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A67F2A-6A5A-2341-ADB2-DD6256B81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20549-9930-F240-B717-273DE30E594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768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jhkim3217/ef813094cbd090fcaaf3c1e4a9a84c26#file-mainactivity-java" TargetMode="External"/><Relationship Id="rId5" Type="http://schemas.openxmlformats.org/officeDocument/2006/relationships/image" Target="../media/image15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ubscription.packtpub.com/book/web_development/9781788624718/1/ch01lvl1sec12/reading-and-writing-to-realtime-database" TargetMode="External"/><Relationship Id="rId2" Type="http://schemas.openxmlformats.org/officeDocument/2006/relationships/hyperlink" Target="https://medium.com/wasd/android-firebase-realtimedb-%EC%82%AC%EC%9A%A9%ED%95%98%EA%B8%B0-4f65b360d06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ooastory.tistory.com/112" TargetMode="External"/><Relationship Id="rId2" Type="http://schemas.openxmlformats.org/officeDocument/2006/relationships/hyperlink" Target="https://developer-fury.tistory.com/1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t.github.com/jhkim3217/be911675c02226f928a7350b83148b75#file-mainactivity-jav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firebase.google.com/docs/reference/android/com/google/firebase/database/ChildEventListene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3BF00-2BAF-E941-9C28-463A7DF99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974580" cy="2387600"/>
          </a:xfrm>
        </p:spPr>
        <p:txBody>
          <a:bodyPr/>
          <a:lstStyle/>
          <a:p>
            <a:r>
              <a:rPr kumimoji="1" lang="en-US" altLang="ko-Kore-KR" dirty="0"/>
              <a:t>Firebase IoT </a:t>
            </a:r>
            <a:r>
              <a:rPr kumimoji="1" lang="ko-KR" altLang="en-US" dirty="0"/>
              <a:t>모바일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앱</a:t>
            </a:r>
            <a:br>
              <a:rPr kumimoji="1" lang="en-US" altLang="ko-KR" dirty="0"/>
            </a:br>
            <a:r>
              <a:rPr kumimoji="1" lang="en-US" altLang="ko-KR" dirty="0"/>
              <a:t>(Android)</a:t>
            </a:r>
            <a:r>
              <a:rPr kumimoji="1" lang="ko-KR" altLang="en-US" dirty="0"/>
              <a:t> 개발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BA8E1D-E9ED-7243-96E4-9FFBC64C4F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r>
              <a:rPr kumimoji="1" lang="ko-Kore-KR" altLang="en-US" dirty="0"/>
              <a:t> </a:t>
            </a:r>
            <a:r>
              <a:rPr kumimoji="1" lang="en-US" altLang="ko-Kore-KR" dirty="0"/>
              <a:t>Week12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09355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B25EEE-4B63-4645-A248-42F62139C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376" y="1"/>
            <a:ext cx="11043223" cy="6858000"/>
          </a:xfrm>
        </p:spPr>
        <p:txBody>
          <a:bodyPr>
            <a:normAutofit fontScale="32500" lnSpcReduction="20000"/>
          </a:bodyPr>
          <a:lstStyle/>
          <a:p>
            <a:pPr marL="457200" lvl="1" indent="0">
              <a:buNone/>
            </a:pPr>
            <a:endParaRPr lang="en-US" altLang="ko-Kore-KR" sz="3800" dirty="0"/>
          </a:p>
          <a:p>
            <a:pPr marL="457200" lvl="1" indent="0">
              <a:buNone/>
            </a:pPr>
            <a:r>
              <a:rPr lang="en-US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my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Ref.addChildEventListener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ChildEventListener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457200" lvl="1" indent="0">
              <a:buNone/>
            </a:pP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</a:p>
          <a:p>
            <a:pPr marL="457200" lvl="1" indent="0">
              <a:buNone/>
            </a:pP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onChildAdded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DataSnapshot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dataSnapshot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, String s) {</a:t>
            </a:r>
          </a:p>
          <a:p>
            <a:pPr marL="457200" lvl="1" indent="0">
              <a:buNone/>
            </a:pP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Log.d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(TAG, "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onChildAdded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:" + 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dataSnapshot.getKey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457200" lvl="1" indent="0">
              <a:buNone/>
            </a:pP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457200" lvl="1" indent="0">
              <a:buNone/>
            </a:pPr>
            <a:endParaRPr lang="en" altLang="ko-Kore-KR" sz="5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</a:p>
          <a:p>
            <a:pPr marL="457200" lvl="1" indent="0">
              <a:buNone/>
            </a:pP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onChildChanged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DataSnapshot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dataSnapshot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, String s) {</a:t>
            </a:r>
          </a:p>
          <a:p>
            <a:pPr marL="457200" lvl="1" indent="0">
              <a:buNone/>
            </a:pP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Log.d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(TAG, "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onChildChanged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:" + 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dataSnapshot.getKey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457200" lvl="1" indent="0">
              <a:buNone/>
            </a:pP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457200" lvl="1" indent="0">
              <a:buNone/>
            </a:pPr>
            <a:endParaRPr lang="en" altLang="ko-Kore-KR" sz="5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</a:p>
          <a:p>
            <a:pPr marL="457200" lvl="1" indent="0">
              <a:buNone/>
            </a:pP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onChildRemoved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DataSnapshot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dataSnapshot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457200" lvl="1" indent="0">
              <a:buNone/>
            </a:pP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Log.d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(TAG, "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onChildRemoved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:" + 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dataSnapshot.getKey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457200" lvl="1" indent="0">
              <a:buNone/>
            </a:pP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457200" lvl="1" indent="0">
              <a:buNone/>
            </a:pPr>
            <a:endParaRPr lang="en" altLang="ko-Kore-KR" sz="5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</a:p>
          <a:p>
            <a:pPr marL="457200" lvl="1" indent="0">
              <a:buNone/>
            </a:pP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onChildMoved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DataSnapshot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dataSnapshot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, String s) </a:t>
            </a:r>
            <a:r>
              <a:rPr lang="en-US" altLang="ko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Log.d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(TAG, "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onChildMoved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:" + 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dataSnapshot.getKey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457200" lvl="1" indent="0">
              <a:buNone/>
            </a:pP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457200" lvl="1" indent="0">
              <a:buNone/>
            </a:pPr>
            <a:endParaRPr lang="en" altLang="ko-Kore-KR" sz="5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</a:p>
          <a:p>
            <a:pPr marL="457200" lvl="1" indent="0">
              <a:buNone/>
            </a:pP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onCancelled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DatabaseError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databaseError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457200" lvl="1" indent="0">
              <a:buNone/>
            </a:pP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Log.w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(TAG, "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postComments:onCancelled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" altLang="ko-Kore-KR" sz="5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databaseError.toException</a:t>
            </a: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457200" lvl="1" indent="0">
              <a:buNone/>
            </a:pP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</a:p>
          <a:p>
            <a:pPr marL="457200" lvl="1" indent="0">
              <a:buNone/>
            </a:pPr>
            <a:r>
              <a:rPr lang="en" altLang="ko-Kore-KR" sz="5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5579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F3552F2-F5E0-4183-B09B-900A8C651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77" y="361782"/>
            <a:ext cx="1103738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3600" b="1" dirty="0"/>
              <a:t>실습</a:t>
            </a:r>
            <a:r>
              <a:rPr kumimoji="1" lang="ko-KR" altLang="en-US" sz="3600" b="1"/>
              <a:t> </a:t>
            </a:r>
            <a:r>
              <a:rPr kumimoji="1" lang="ko-Kore-KR" altLang="en-US" sz="3600" b="1" dirty="0"/>
              <a:t>과제</a:t>
            </a:r>
            <a:r>
              <a:rPr kumimoji="1" lang="en-US" altLang="en-US" sz="3600" b="1" dirty="0"/>
              <a:t> 02</a:t>
            </a:r>
            <a:r>
              <a:rPr kumimoji="1" lang="ko-KR" altLang="en-US" sz="3600" b="1" dirty="0"/>
              <a:t> </a:t>
            </a:r>
            <a:r>
              <a:rPr kumimoji="1" lang="en-US" altLang="ko-KR" sz="3600" b="1" dirty="0"/>
              <a:t>:</a:t>
            </a:r>
            <a:r>
              <a:rPr kumimoji="1" lang="ko-KR" altLang="en-US" sz="3600" b="1" dirty="0"/>
              <a:t> </a:t>
            </a:r>
            <a:r>
              <a:rPr kumimoji="1" lang="en-US" altLang="ko-KR" sz="3600" b="1" dirty="0"/>
              <a:t> </a:t>
            </a:r>
            <a:br>
              <a:rPr kumimoji="1" lang="en-US" altLang="ko-KR" sz="3600" b="1" dirty="0"/>
            </a:br>
            <a:r>
              <a:rPr kumimoji="1" lang="en-US" altLang="ko-KR" sz="3600" dirty="0"/>
              <a:t>child</a:t>
            </a:r>
            <a:r>
              <a:rPr kumimoji="1" lang="ko-KR" altLang="en-US" sz="3600" dirty="0"/>
              <a:t> 객체 값</a:t>
            </a:r>
            <a:r>
              <a:rPr kumimoji="1" lang="en-US" altLang="ko-KR" sz="3600" dirty="0"/>
              <a:t> write/ append </a:t>
            </a:r>
            <a:r>
              <a:rPr kumimoji="1" lang="ko-KR" altLang="en-US" sz="3600" dirty="0"/>
              <a:t>안드로이드 앱 만들기</a:t>
            </a:r>
            <a:endParaRPr kumimoji="1" lang="ko-Kore-KR" altLang="en-US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D39C1786-35D5-4A9A-9C29-9379A8760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2" t="41175" r="3170" b="1617"/>
          <a:stretch/>
        </p:blipFill>
        <p:spPr>
          <a:xfrm>
            <a:off x="5246373" y="2572947"/>
            <a:ext cx="5072449" cy="3923271"/>
          </a:xfrm>
          <a:prstGeom prst="rect">
            <a:avLst/>
          </a:prstGeom>
        </p:spPr>
      </p:pic>
      <p:pic>
        <p:nvPicPr>
          <p:cNvPr id="14" name="내용 개체 틀 13" descr="스크린샷이(가) 표시된 사진&#10;&#10;자동 생성된 설명">
            <a:extLst>
              <a:ext uri="{FF2B5EF4-FFF2-40B4-BE49-F238E27FC236}">
                <a16:creationId xmlns:a16="http://schemas.microsoft.com/office/drawing/2014/main" id="{3BC376D9-11AF-4620-850F-551615305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805"/>
          <a:stretch/>
        </p:blipFill>
        <p:spPr>
          <a:xfrm>
            <a:off x="2267927" y="2523520"/>
            <a:ext cx="2330383" cy="4142256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98D107-1484-4B14-9CCF-60B102A815C7}"/>
              </a:ext>
            </a:extLst>
          </p:cNvPr>
          <p:cNvSpPr txBox="1"/>
          <p:nvPr/>
        </p:nvSpPr>
        <p:spPr>
          <a:xfrm>
            <a:off x="2267927" y="1953029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초기 상태 </a:t>
            </a:r>
          </a:p>
        </p:txBody>
      </p:sp>
    </p:spTree>
    <p:extLst>
      <p:ext uri="{BB962C8B-B14F-4D97-AF65-F5344CB8AC3E}">
        <p14:creationId xmlns:p14="http://schemas.microsoft.com/office/powerpoint/2010/main" val="4203443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20A1498-AE19-406D-9717-EACC91058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3"/>
          <a:stretch/>
        </p:blipFill>
        <p:spPr>
          <a:xfrm>
            <a:off x="2514430" y="1674341"/>
            <a:ext cx="2663053" cy="4735182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BB827F91-8DB1-4401-BDD6-FCF0B3B2B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2" t="40542" r="1029" b="900"/>
          <a:stretch/>
        </p:blipFill>
        <p:spPr>
          <a:xfrm>
            <a:off x="5820033" y="1915297"/>
            <a:ext cx="5245443" cy="40159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DC0C5D-A2CF-4F39-BF54-1111CB856C1C}"/>
              </a:ext>
            </a:extLst>
          </p:cNvPr>
          <p:cNvSpPr txBox="1"/>
          <p:nvPr/>
        </p:nvSpPr>
        <p:spPr>
          <a:xfrm>
            <a:off x="2514430" y="999502"/>
            <a:ext cx="4313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첫번째 값</a:t>
            </a:r>
            <a:r>
              <a:rPr lang="en-US" altLang="ko-KR" sz="2000" dirty="0"/>
              <a:t> DB</a:t>
            </a:r>
            <a:r>
              <a:rPr lang="ko-KR" altLang="en-US" sz="2000" dirty="0"/>
              <a:t> 넣기 </a:t>
            </a:r>
            <a:r>
              <a:rPr lang="en-US" altLang="ko-KR" sz="2000" dirty="0"/>
              <a:t>: {humidity, 12.5}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42661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78F78FFE-53A8-4F0E-9F6A-AE0E19D93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7" t="38558" r="3337" b="811"/>
          <a:stretch/>
        </p:blipFill>
        <p:spPr>
          <a:xfrm>
            <a:off x="3168024" y="1569309"/>
            <a:ext cx="4832246" cy="3937169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309333A-D670-41C6-A0E6-778BE2CEC0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5" r="2032"/>
          <a:stretch/>
        </p:blipFill>
        <p:spPr>
          <a:xfrm>
            <a:off x="258157" y="963827"/>
            <a:ext cx="2698638" cy="487165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B8C6FEB-914E-4125-9F4C-28F73E4622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92" r="2172"/>
          <a:stretch/>
        </p:blipFill>
        <p:spPr>
          <a:xfrm>
            <a:off x="8381425" y="1056504"/>
            <a:ext cx="2698638" cy="47789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CF313F-69EF-4CC5-8750-39C9820C4965}"/>
              </a:ext>
            </a:extLst>
          </p:cNvPr>
          <p:cNvSpPr txBox="1"/>
          <p:nvPr/>
        </p:nvSpPr>
        <p:spPr>
          <a:xfrm>
            <a:off x="2141248" y="295142"/>
            <a:ext cx="4313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두번째 값</a:t>
            </a:r>
            <a:r>
              <a:rPr lang="en-US" altLang="ko-KR" sz="2000" dirty="0"/>
              <a:t> DB</a:t>
            </a:r>
            <a:r>
              <a:rPr lang="ko-KR" altLang="en-US" sz="2000" dirty="0"/>
              <a:t> 넣기 </a:t>
            </a:r>
            <a:r>
              <a:rPr lang="en-US" altLang="ko-KR" sz="2000" dirty="0"/>
              <a:t>: {humidity, 35.9}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F9854-5615-433B-B4AE-44D73DA8E7D7}"/>
              </a:ext>
            </a:extLst>
          </p:cNvPr>
          <p:cNvSpPr txBox="1"/>
          <p:nvPr/>
        </p:nvSpPr>
        <p:spPr>
          <a:xfrm>
            <a:off x="7933617" y="295142"/>
            <a:ext cx="3937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GET </a:t>
            </a:r>
            <a:r>
              <a:rPr lang="ko-KR" altLang="en-US" sz="2000" dirty="0"/>
              <a:t>버튼으로 천제 값 가져오기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3AD15-7D5E-48AE-9F47-98C6500ACFDE}"/>
              </a:ext>
            </a:extLst>
          </p:cNvPr>
          <p:cNvSpPr txBox="1"/>
          <p:nvPr/>
        </p:nvSpPr>
        <p:spPr>
          <a:xfrm>
            <a:off x="302362" y="6309424"/>
            <a:ext cx="11587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ym typeface="Wingdings" panose="05000000000000000000" pitchFamily="2" charset="2"/>
              </a:rPr>
              <a:t></a:t>
            </a:r>
            <a:r>
              <a:rPr lang="ko-KR" altLang="en-US" sz="2000" dirty="0"/>
              <a:t>소스 참고 </a:t>
            </a:r>
            <a:r>
              <a:rPr lang="en-US" altLang="ko-KR" sz="2000" dirty="0"/>
              <a:t>:</a:t>
            </a:r>
            <a:r>
              <a:rPr lang="en-US" altLang="ko-KR" sz="2000" dirty="0">
                <a:hlinkClick r:id="rId6"/>
              </a:rPr>
              <a:t> https://gist.github.com/jhkim3217/ef813094cbd090fcaaf3c1e4a9a84c26#file-mainactivity-java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37094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8991B-104F-487C-AB68-8FEFE99DB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30" y="173982"/>
            <a:ext cx="10721340" cy="132556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3600" b="1" dirty="0"/>
              <a:t>실습 과제 </a:t>
            </a:r>
            <a:r>
              <a:rPr lang="en-US" altLang="ko-KR" sz="3600" b="1" dirty="0"/>
              <a:t>03 : </a:t>
            </a:r>
            <a:br>
              <a:rPr lang="en-US" altLang="ko-KR" sz="3600" dirty="0"/>
            </a:br>
            <a:r>
              <a:rPr lang="ko-KR" altLang="en-US" sz="3200" dirty="0"/>
              <a:t>웹 앱과 연동하는 </a:t>
            </a:r>
            <a:r>
              <a:rPr lang="ko-KR" altLang="en-US" sz="3200" dirty="0" err="1"/>
              <a:t>온습도</a:t>
            </a:r>
            <a:r>
              <a:rPr lang="ko-KR" altLang="en-US" sz="3200" dirty="0"/>
              <a:t> 값 측정 안드로이드 앱 제작</a:t>
            </a:r>
            <a:endParaRPr lang="ko-KR" altLang="en-US" sz="3600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37015B7-7F58-4219-B3E6-721AFE0F42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56" t="28515" b="-219"/>
          <a:stretch/>
        </p:blipFill>
        <p:spPr>
          <a:xfrm>
            <a:off x="735330" y="2224006"/>
            <a:ext cx="4062114" cy="3588105"/>
          </a:xfrm>
          <a:prstGeom prst="rect">
            <a:avLst/>
          </a:prstGeom>
          <a:ln w="1905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8E1DD3-95DA-4194-9D0D-5E24129F1098}"/>
              </a:ext>
            </a:extLst>
          </p:cNvPr>
          <p:cNvSpPr txBox="1"/>
          <p:nvPr/>
        </p:nvSpPr>
        <p:spPr>
          <a:xfrm>
            <a:off x="1763127" y="6107928"/>
            <a:ext cx="2802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 Realtime Database&gt;</a:t>
            </a:r>
            <a:endParaRPr lang="ko-KR" altLang="en-US" sz="1400" dirty="0"/>
          </a:p>
        </p:txBody>
      </p:sp>
      <p:pic>
        <p:nvPicPr>
          <p:cNvPr id="8" name="내용 개체 틀 7" descr="스크린샷이(가) 표시된 사진&#10;&#10;자동 생성된 설명">
            <a:extLst>
              <a:ext uri="{FF2B5EF4-FFF2-40B4-BE49-F238E27FC236}">
                <a16:creationId xmlns:a16="http://schemas.microsoft.com/office/drawing/2014/main" id="{76A3C225-AE45-4CE0-9AD8-E821B7AC8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574" y="1638609"/>
            <a:ext cx="5773053" cy="5045409"/>
          </a:xfrm>
          <a:prstGeom prst="rect">
            <a:avLst/>
          </a:prstGeom>
          <a:ln w="1905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329856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E085F-7F17-48D7-B952-9369F8AA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학습에 도움이 되는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7EF4A6-A5FF-4FFA-A2F9-16762CDCA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https://medium.com/wasd/android-firebase-realtimedb-%EC%82%AC%EC%9A%A9%ED%95%98%EA%B8%B0-4f65b360d06e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https://subscription.packtpub.com/book/web_development/9781788624718/1/ch01lvl1sec12/reading-and-writing-to-realtime-database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926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BD126-8DA1-48F3-9D2F-8A9187DB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dirty="0"/>
              <a:t>Week13 </a:t>
            </a:r>
            <a:r>
              <a:rPr lang="ko-KR" altLang="en-US" sz="4000" dirty="0"/>
              <a:t>과제 </a:t>
            </a:r>
            <a:r>
              <a:rPr lang="en-US" altLang="ko-KR" sz="4000" dirty="0"/>
              <a:t>: </a:t>
            </a:r>
            <a:br>
              <a:rPr lang="en-US" altLang="ko-KR" sz="4000" dirty="0"/>
            </a:br>
            <a:r>
              <a:rPr lang="ko-KR" altLang="en-US" sz="4000" dirty="0"/>
              <a:t>클라우드 기반 </a:t>
            </a:r>
            <a:r>
              <a:rPr lang="en-US" altLang="ko-KR" sz="4000" dirty="0"/>
              <a:t>IoT </a:t>
            </a:r>
            <a:r>
              <a:rPr lang="ko-KR" altLang="en-US" sz="4000" dirty="0"/>
              <a:t>원격 </a:t>
            </a:r>
            <a:r>
              <a:rPr lang="en-US" altLang="ko-KR" sz="4000" dirty="0"/>
              <a:t>LED </a:t>
            </a:r>
            <a:r>
              <a:rPr lang="ko-KR" altLang="en-US" sz="4000" dirty="0"/>
              <a:t>제어하기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231DAD90-BD98-4C39-91A6-D89032D02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036" y="1998619"/>
            <a:ext cx="8285928" cy="4351338"/>
          </a:xfrm>
        </p:spPr>
      </p:pic>
    </p:spTree>
    <p:extLst>
      <p:ext uri="{BB962C8B-B14F-4D97-AF65-F5344CB8AC3E}">
        <p14:creationId xmlns:p14="http://schemas.microsoft.com/office/powerpoint/2010/main" val="3276213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F524790A-4C67-4C8E-8204-A99784F3C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614" y="1253331"/>
            <a:ext cx="8428772" cy="4351338"/>
          </a:xfrm>
        </p:spPr>
      </p:pic>
    </p:spTree>
    <p:extLst>
      <p:ext uri="{BB962C8B-B14F-4D97-AF65-F5344CB8AC3E}">
        <p14:creationId xmlns:p14="http://schemas.microsoft.com/office/powerpoint/2010/main" val="727760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C96ED520-9E51-4A2A-B359-0D38E9126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81" y="0"/>
            <a:ext cx="11923037" cy="6858000"/>
          </a:xfrm>
          <a:prstGeom prst="rect">
            <a:avLst/>
          </a:prstGeom>
          <a:ln w="1270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77507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89A96-8D5C-3A45-8420-F66D19ED3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575"/>
          </a:xfrm>
        </p:spPr>
        <p:txBody>
          <a:bodyPr/>
          <a:lstStyle/>
          <a:p>
            <a:r>
              <a:rPr kumimoji="1" lang="en-US" altLang="ko-Kore-KR" dirty="0"/>
              <a:t>Firebase </a:t>
            </a:r>
            <a:r>
              <a:rPr kumimoji="1" lang="ko-KR" altLang="en-US" dirty="0"/>
              <a:t>데이터베이스와 </a:t>
            </a:r>
            <a:r>
              <a:rPr kumimoji="1" lang="en-US" altLang="ko-Kore-KR" dirty="0" err="1"/>
              <a:t>Andriod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연결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0F0A8D-DBAB-8F41-A2CC-411FD377F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148"/>
            <a:ext cx="10515600" cy="4351338"/>
          </a:xfrm>
        </p:spPr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Firebase Scripts </a:t>
            </a:r>
          </a:p>
          <a:p>
            <a:pPr lvl="1"/>
            <a:r>
              <a:rPr lang="en-US" altLang="ko-KR" dirty="0">
                <a:hlinkClick r:id="rId2"/>
              </a:rPr>
              <a:t>https://developer-fury.tistory.com/11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https://wooastory.tistory.com/112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21BF8B-49E8-4D51-9198-38BDFCAA1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006" y="3157151"/>
            <a:ext cx="8678306" cy="33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60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C277892-1D84-46D6-9B7A-BF8AB71B7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04"/>
          <a:stretch/>
        </p:blipFill>
        <p:spPr>
          <a:xfrm>
            <a:off x="1487538" y="1147269"/>
            <a:ext cx="9402274" cy="535841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0F0A8D-DBAB-8F41-A2CC-411FD377F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055" y="352320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Android Studio </a:t>
            </a:r>
            <a:r>
              <a:rPr kumimoji="1" lang="ko-KR" altLang="en-US" dirty="0"/>
              <a:t>도구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3FB17CE-76CE-4039-A3F2-24256050D061}"/>
              </a:ext>
            </a:extLst>
          </p:cNvPr>
          <p:cNvSpPr/>
          <p:nvPr/>
        </p:nvSpPr>
        <p:spPr>
          <a:xfrm>
            <a:off x="7292340" y="1610291"/>
            <a:ext cx="3870961" cy="4828609"/>
          </a:xfrm>
          <a:prstGeom prst="ellipse">
            <a:avLst/>
          </a:prstGeom>
          <a:noFill/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1781300-7EE8-4E8C-8D69-7262D1FD778D}"/>
              </a:ext>
            </a:extLst>
          </p:cNvPr>
          <p:cNvSpPr/>
          <p:nvPr/>
        </p:nvSpPr>
        <p:spPr>
          <a:xfrm>
            <a:off x="3581400" y="975360"/>
            <a:ext cx="601980" cy="6349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A34811-DAC4-45DC-BD4F-2B4815CD7FD3}"/>
              </a:ext>
            </a:extLst>
          </p:cNvPr>
          <p:cNvCxnSpPr/>
          <p:nvPr/>
        </p:nvCxnSpPr>
        <p:spPr>
          <a:xfrm flipH="1">
            <a:off x="4183380" y="784860"/>
            <a:ext cx="632460" cy="28956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4918CC-60D1-4BFB-BDCF-3FEB722F0983}"/>
              </a:ext>
            </a:extLst>
          </p:cNvPr>
          <p:cNvSpPr txBox="1"/>
          <p:nvPr/>
        </p:nvSpPr>
        <p:spPr>
          <a:xfrm>
            <a:off x="4785114" y="556150"/>
            <a:ext cx="126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도구</a:t>
            </a:r>
            <a:r>
              <a:rPr lang="en-US" altLang="ko-KR" dirty="0"/>
              <a:t>(Tools)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507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65980-2507-8C4C-8C5E-9156FB75E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637"/>
            <a:ext cx="10515600" cy="717055"/>
          </a:xfrm>
        </p:spPr>
        <p:txBody>
          <a:bodyPr/>
          <a:lstStyle/>
          <a:p>
            <a:r>
              <a:rPr lang="en" altLang="ko-Kore-KR" dirty="0"/>
              <a:t>Firebase Realtime </a:t>
            </a:r>
            <a:r>
              <a:rPr lang="en" altLang="ko-Kore-KR" dirty="0" err="1"/>
              <a:t>DataBase</a:t>
            </a:r>
            <a:r>
              <a:rPr lang="en" altLang="ko-Kore-KR" dirty="0"/>
              <a:t> </a:t>
            </a:r>
            <a:r>
              <a:rPr lang="ko-KR" altLang="en-US" dirty="0"/>
              <a:t>이벤트 </a:t>
            </a:r>
            <a:r>
              <a:rPr lang="ko-KR" altLang="en-US" dirty="0" err="1"/>
              <a:t>핸들러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B25EEE-4B63-4645-A248-42F62139C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403"/>
            <a:ext cx="10515600" cy="4935392"/>
          </a:xfrm>
        </p:spPr>
        <p:txBody>
          <a:bodyPr>
            <a:normAutofit/>
          </a:bodyPr>
          <a:lstStyle/>
          <a:p>
            <a:r>
              <a:rPr lang="en" altLang="ko-Kore-KR" sz="2400" dirty="0"/>
              <a:t>addValueEventListener()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데이터의 변화가 있을 때 </a:t>
            </a:r>
            <a:r>
              <a:rPr lang="en-US" altLang="ko-Kore-KR" sz="2000" dirty="0"/>
              <a:t>DB</a:t>
            </a:r>
            <a:r>
              <a:rPr lang="ko-KR" altLang="en-US" sz="2000" dirty="0"/>
              <a:t>에서 전체 객체</a:t>
            </a:r>
            <a:r>
              <a:rPr lang="en-US" altLang="ko-KR" sz="2000" dirty="0"/>
              <a:t>(JSON  </a:t>
            </a:r>
            <a:r>
              <a:rPr lang="ko-KR" altLang="en-US" sz="2000" dirty="0"/>
              <a:t>구조</a:t>
            </a:r>
            <a:r>
              <a:rPr lang="en-US" altLang="ko-KR" sz="2000" dirty="0"/>
              <a:t>)</a:t>
            </a:r>
            <a:r>
              <a:rPr lang="ko-KR" altLang="en-US" sz="2000" dirty="0"/>
              <a:t>를 가져옴</a:t>
            </a:r>
            <a:endParaRPr lang="en" altLang="ko-Kore-KR" sz="2000" dirty="0"/>
          </a:p>
          <a:p>
            <a:endParaRPr lang="en" altLang="ko-Kore-KR" dirty="0"/>
          </a:p>
          <a:p>
            <a:pPr marL="0" indent="0">
              <a:buNone/>
            </a:pPr>
            <a:endParaRPr lang="en" altLang="ko-Kore-KR" dirty="0"/>
          </a:p>
          <a:p>
            <a:pPr marL="0" indent="0">
              <a:buNone/>
            </a:pPr>
            <a:endParaRPr lang="en" altLang="ko-Kore-KR" dirty="0"/>
          </a:p>
          <a:p>
            <a:r>
              <a:rPr lang="en" altLang="ko-Kore-KR" sz="2400" dirty="0"/>
              <a:t>addChildEventListener() 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데이터가 추가되었을 때 </a:t>
            </a:r>
            <a:r>
              <a:rPr lang="en-US" altLang="ko-KR" sz="2000" dirty="0"/>
              <a:t>DB</a:t>
            </a:r>
            <a:r>
              <a:rPr lang="ko-KR" altLang="en-US" sz="2000" dirty="0"/>
              <a:t>에서 지정한 </a:t>
            </a:r>
            <a:r>
              <a:rPr lang="en-US" altLang="ko-KR" sz="2000" dirty="0"/>
              <a:t>child </a:t>
            </a:r>
            <a:r>
              <a:rPr lang="ko-KR" altLang="en-US" sz="2000" dirty="0"/>
              <a:t>객체만 가져옴 </a:t>
            </a:r>
            <a:endParaRPr lang="en" altLang="ko-Kore-KR" sz="2000" dirty="0"/>
          </a:p>
          <a:p>
            <a:pPr lvl="1"/>
            <a:endParaRPr kumimoji="1" lang="en" altLang="ko-Kore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EE9A25C-0F9F-4BDA-841C-E4BA14163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989927"/>
              </p:ext>
            </p:extLst>
          </p:nvPr>
        </p:nvGraphicFramePr>
        <p:xfrm>
          <a:off x="1608356" y="2021746"/>
          <a:ext cx="8128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1277">
                  <a:extLst>
                    <a:ext uri="{9D8B030D-6E8A-4147-A177-3AD203B41FA5}">
                      <a16:colId xmlns:a16="http://schemas.microsoft.com/office/drawing/2014/main" val="3743487522"/>
                    </a:ext>
                  </a:extLst>
                </a:gridCol>
                <a:gridCol w="5646723">
                  <a:extLst>
                    <a:ext uri="{9D8B030D-6E8A-4147-A177-3AD203B41FA5}">
                      <a16:colId xmlns:a16="http://schemas.microsoft.com/office/drawing/2014/main" val="4277979368"/>
                    </a:ext>
                  </a:extLst>
                </a:gridCol>
              </a:tblGrid>
              <a:tr h="357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함수명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63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ore-KR" dirty="0"/>
                        <a:t>onDataChange()</a:t>
                      </a:r>
                      <a:r>
                        <a:rPr lang="en" altLang="ko-Kore-KR" b="1" dirty="0"/>
                        <a:t>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에 데이터가 변화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추가 등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가 있을 때 자동 호출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50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" altLang="ko-Kore-KR" dirty="0"/>
                        <a:t>onCancelled()</a:t>
                      </a:r>
                      <a:r>
                        <a:rPr lang="en" altLang="ko-Kore-KR" b="1" dirty="0"/>
                        <a:t>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에 통신 실패 등 오류가 발생했을 때 자동 호출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402829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D59F87C5-1EE4-48E0-AA54-98EE38234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862082"/>
              </p:ext>
            </p:extLst>
          </p:nvPr>
        </p:nvGraphicFramePr>
        <p:xfrm>
          <a:off x="1608356" y="4483626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1277">
                  <a:extLst>
                    <a:ext uri="{9D8B030D-6E8A-4147-A177-3AD203B41FA5}">
                      <a16:colId xmlns:a16="http://schemas.microsoft.com/office/drawing/2014/main" val="3743487522"/>
                    </a:ext>
                  </a:extLst>
                </a:gridCol>
                <a:gridCol w="5646723">
                  <a:extLst>
                    <a:ext uri="{9D8B030D-6E8A-4147-A177-3AD203B41FA5}">
                      <a16:colId xmlns:a16="http://schemas.microsoft.com/office/drawing/2014/main" val="42779793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함수명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63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onChildAdded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에 데이터가 추가 되었을 때 자동 호출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50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onChildChanged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에 데이터가 수정되었을 때 자동 호출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93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onChildRemoved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에 데이터가 삭제되었을 때 자동 호출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3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onChildMoved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에 데이터 리스트의 위치가 변했을 때 자동 호출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872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onCanceled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에 통신 실패 등 오류가 발생했을 때 자동 호출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402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605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DF1D1-78AC-014B-9230-268B7D6B0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792"/>
            <a:ext cx="10515600" cy="809334"/>
          </a:xfrm>
        </p:spPr>
        <p:txBody>
          <a:bodyPr/>
          <a:lstStyle/>
          <a:p>
            <a:r>
              <a:rPr lang="en" altLang="ko-Kore-KR" dirty="0" err="1"/>
              <a:t>addValueEventListener</a:t>
            </a:r>
            <a:r>
              <a:rPr lang="en" altLang="ko-Kore-KR" dirty="0"/>
              <a:t>()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778384-250F-8549-92FB-95DBFE820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893" y="1313896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데이터베이스 초기화</a:t>
            </a:r>
            <a:endParaRPr kumimoji="1" lang="en-US" altLang="ko-KR" dirty="0"/>
          </a:p>
          <a:p>
            <a:pPr marL="457200" lvl="1" indent="0">
              <a:buNone/>
            </a:pPr>
            <a:r>
              <a:rPr lang="en" altLang="ko-Kore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FirebaseDatabase database = FirebaseDatabase.getInstance();</a:t>
            </a:r>
            <a:endParaRPr kumimoji="1" lang="en-US" altLang="ko-Kore-KR" dirty="0"/>
          </a:p>
          <a:p>
            <a:pPr>
              <a:lnSpc>
                <a:spcPct val="150000"/>
              </a:lnSpc>
            </a:pPr>
            <a:r>
              <a:rPr kumimoji="1" lang="ko-Kore-KR" altLang="en-US" dirty="0"/>
              <a:t>데이터베이스</a:t>
            </a:r>
            <a:r>
              <a:rPr kumimoji="1" lang="ko-KR" altLang="en-US" dirty="0"/>
              <a:t> 쓰기</a:t>
            </a:r>
            <a:endParaRPr kumimoji="1"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" altLang="ko-Kore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FirebaseDatabase database = FirebaseDatabase.getInstance(); DatabaseReference myRef = database.getReference("message"); myRef.setValue("Hello, </a:t>
            </a:r>
            <a:r>
              <a:rPr lang="en-US" altLang="ko-Kore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Firebase</a:t>
            </a:r>
            <a:r>
              <a:rPr lang="en" altLang="ko-Kore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!");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DF8A868-A4E6-4BB8-8300-D0E248A83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35" t="39492" r="29439" b="9829"/>
          <a:stretch/>
        </p:blipFill>
        <p:spPr>
          <a:xfrm>
            <a:off x="3837962" y="4093826"/>
            <a:ext cx="3649212" cy="2572828"/>
          </a:xfrm>
          <a:prstGeom prst="rect">
            <a:avLst/>
          </a:prstGeom>
          <a:ln w="9525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40FD253-022E-4111-89A6-669A367E2579}"/>
              </a:ext>
            </a:extLst>
          </p:cNvPr>
          <p:cNvCxnSpPr>
            <a:cxnSpLocks/>
          </p:cNvCxnSpPr>
          <p:nvPr/>
        </p:nvCxnSpPr>
        <p:spPr>
          <a:xfrm flipV="1">
            <a:off x="3424028" y="3799704"/>
            <a:ext cx="567204" cy="3406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A5D1A9B2-DFB0-4E1B-B482-F843625D21CB}"/>
              </a:ext>
            </a:extLst>
          </p:cNvPr>
          <p:cNvSpPr/>
          <p:nvPr/>
        </p:nvSpPr>
        <p:spPr>
          <a:xfrm>
            <a:off x="2948961" y="4100139"/>
            <a:ext cx="632004" cy="47199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3066A-DE94-4BC1-9628-1577ECB035C0}"/>
              </a:ext>
            </a:extLst>
          </p:cNvPr>
          <p:cNvSpPr txBox="1"/>
          <p:nvPr/>
        </p:nvSpPr>
        <p:spPr>
          <a:xfrm>
            <a:off x="3015183" y="4151930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key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0A6048F-11F2-49FD-8CAB-A36B2DE168DB}"/>
              </a:ext>
            </a:extLst>
          </p:cNvPr>
          <p:cNvSpPr/>
          <p:nvPr/>
        </p:nvSpPr>
        <p:spPr>
          <a:xfrm>
            <a:off x="6600635" y="3904335"/>
            <a:ext cx="632004" cy="47199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DF5A6-A536-41DD-9B0B-40DD8243CB23}"/>
              </a:ext>
            </a:extLst>
          </p:cNvPr>
          <p:cNvSpPr txBox="1"/>
          <p:nvPr/>
        </p:nvSpPr>
        <p:spPr>
          <a:xfrm>
            <a:off x="6614974" y="3909160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value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166A441-8B81-4E5B-8B09-6F7420CCF264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733536" y="3852984"/>
            <a:ext cx="881438" cy="24084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578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778384-250F-8549-92FB-95DBFE820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21" y="445168"/>
            <a:ext cx="11509695" cy="5731795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3000" dirty="0"/>
              <a:t>이벤트에서 데이터베이스 값 읽기</a:t>
            </a:r>
            <a:endParaRPr kumimoji="1" lang="en-US" altLang="ko-KR" sz="3000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r>
              <a:rPr kumimoji="1"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myRef.addValueEventListener</a:t>
            </a: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kumimoji="1"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ValueEventListener</a:t>
            </a: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457200" lvl="1" indent="0">
              <a:buNone/>
            </a:pP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</a:p>
          <a:p>
            <a:pPr marL="457200" lvl="1" indent="0">
              <a:buNone/>
            </a:pP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kumimoji="1"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onDataChange</a:t>
            </a: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DataSnapshot</a:t>
            </a: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dataSnapshot</a:t>
            </a: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457200" lvl="1" indent="0">
              <a:buNone/>
            </a:pP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kumimoji="1"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초기값으로 한번 호출되고</a:t>
            </a: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1"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데이터가 수정될 때 마다 호출</a:t>
            </a:r>
            <a:endParaRPr kumimoji="1" lang="en-US" altLang="ko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String value = </a:t>
            </a:r>
            <a:r>
              <a:rPr kumimoji="1"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dataSnapshot.getValue</a:t>
            </a: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String.class</a:t>
            </a: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lvl="1" indent="0">
              <a:buNone/>
            </a:pP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String value = </a:t>
            </a:r>
            <a:r>
              <a:rPr kumimoji="1"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dataSnapshot.getValue</a:t>
            </a: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1"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0" lvl="1" indent="0">
              <a:buNone/>
            </a:pP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Log.d</a:t>
            </a: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(TAG, "Value is: " + value);</a:t>
            </a:r>
          </a:p>
          <a:p>
            <a:pPr marL="457200" lvl="1" indent="0">
              <a:buNone/>
            </a:pP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457200" lvl="1" indent="0">
              <a:buNone/>
            </a:pPr>
            <a:endParaRPr kumimoji="1" lang="en-US" altLang="ko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</a:p>
          <a:p>
            <a:pPr marL="457200" lvl="1" indent="0">
              <a:buNone/>
            </a:pP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void </a:t>
            </a:r>
            <a:r>
              <a:rPr kumimoji="1"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onCancelled</a:t>
            </a: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DatabaseError</a:t>
            </a: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error) {</a:t>
            </a:r>
          </a:p>
          <a:p>
            <a:pPr marL="457200" lvl="1" indent="0">
              <a:buNone/>
            </a:pP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</a:t>
            </a:r>
            <a:r>
              <a:rPr kumimoji="1"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값 읽기를 실패할 때 호출</a:t>
            </a:r>
            <a:endParaRPr kumimoji="1" lang="en-US" altLang="ko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Log.w</a:t>
            </a: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(TAG, "Failed to read value.", </a:t>
            </a:r>
            <a:r>
              <a:rPr kumimoji="1"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error.toException</a:t>
            </a: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457200" lvl="1" indent="0">
              <a:buNone/>
            </a:pP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457200" lvl="1" indent="0">
              <a:buNone/>
            </a:pPr>
            <a:r>
              <a:rPr kumimoji="1"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  <a:p>
            <a:pPr lvl="1"/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4972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F37C4-FC93-8744-A5D6-69EAF86E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77" y="361782"/>
            <a:ext cx="11037380" cy="1325563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3600" b="1" dirty="0"/>
              <a:t>실습</a:t>
            </a:r>
            <a:r>
              <a:rPr kumimoji="1" lang="ko-KR" altLang="en-US" sz="3600" b="1"/>
              <a:t> </a:t>
            </a:r>
            <a:r>
              <a:rPr kumimoji="1" lang="ko-Kore-KR" altLang="en-US" sz="3600" b="1" dirty="0"/>
              <a:t>과제</a:t>
            </a:r>
            <a:r>
              <a:rPr kumimoji="1" lang="en-US" altLang="en-US" sz="3600" b="1" dirty="0"/>
              <a:t> 01</a:t>
            </a:r>
            <a:r>
              <a:rPr kumimoji="1" lang="ko-KR" altLang="en-US" sz="3600" b="1" dirty="0"/>
              <a:t> </a:t>
            </a:r>
            <a:r>
              <a:rPr kumimoji="1" lang="en-US" altLang="ko-KR" sz="3600" b="1" dirty="0"/>
              <a:t>:</a:t>
            </a:r>
            <a:r>
              <a:rPr kumimoji="1" lang="ko-KR" altLang="en-US" sz="3600" b="1" dirty="0"/>
              <a:t> </a:t>
            </a:r>
            <a:r>
              <a:rPr kumimoji="1" lang="en-US" altLang="ko-KR" sz="3600" b="1" dirty="0"/>
              <a:t> </a:t>
            </a:r>
            <a:br>
              <a:rPr kumimoji="1" lang="en-US" altLang="ko-KR" sz="3600" b="1" dirty="0"/>
            </a:br>
            <a:r>
              <a:rPr kumimoji="1" lang="ko-KR" altLang="en-US" sz="3600" dirty="0"/>
              <a:t>데이터베이스 값</a:t>
            </a:r>
            <a:r>
              <a:rPr kumimoji="1" lang="en-US" altLang="ko-KR" sz="3600" dirty="0"/>
              <a:t> write/ read </a:t>
            </a:r>
            <a:r>
              <a:rPr kumimoji="1" lang="ko-KR" altLang="en-US" sz="3600" dirty="0"/>
              <a:t>안드로이드 앱 만들기</a:t>
            </a:r>
            <a:endParaRPr kumimoji="1" lang="ko-Kore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19253A5E-52C6-493D-AE93-1D6F09F39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62" r="2510"/>
          <a:stretch/>
        </p:blipFill>
        <p:spPr>
          <a:xfrm>
            <a:off x="384401" y="2539042"/>
            <a:ext cx="2251679" cy="3991240"/>
          </a:xfrm>
          <a:prstGeom prst="rect">
            <a:avLst/>
          </a:prstGeom>
          <a:ln w="9525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pic>
      <p:pic>
        <p:nvPicPr>
          <p:cNvPr id="9" name="그림 8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1D492F7A-1C43-43D5-A94E-044D1FFAD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" r="4630"/>
          <a:stretch/>
        </p:blipFill>
        <p:spPr>
          <a:xfrm>
            <a:off x="2898913" y="2562248"/>
            <a:ext cx="3126260" cy="2265568"/>
          </a:xfrm>
          <a:prstGeom prst="rect">
            <a:avLst/>
          </a:prstGeom>
          <a:ln w="9525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1AD8B68F-0E8C-4CBF-8A3A-0DE7AE6BF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69"/>
          <a:stretch/>
        </p:blipFill>
        <p:spPr>
          <a:xfrm>
            <a:off x="6510425" y="2539041"/>
            <a:ext cx="2309853" cy="3991241"/>
          </a:xfrm>
          <a:prstGeom prst="rect">
            <a:avLst/>
          </a:prstGeom>
          <a:ln w="9525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84CD8277-ED62-4A18-95E2-6CD7A6CFD3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99" b="1848"/>
          <a:stretch/>
        </p:blipFill>
        <p:spPr>
          <a:xfrm>
            <a:off x="9045145" y="2539041"/>
            <a:ext cx="2935173" cy="2521416"/>
          </a:xfrm>
          <a:prstGeom prst="rect">
            <a:avLst/>
          </a:prstGeom>
          <a:ln w="9525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43D8F4-4C50-4A55-8B93-CFB56E6BD33E}"/>
              </a:ext>
            </a:extLst>
          </p:cNvPr>
          <p:cNvSpPr txBox="1"/>
          <p:nvPr/>
        </p:nvSpPr>
        <p:spPr>
          <a:xfrm>
            <a:off x="2403390" y="1893964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초기 상태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6AB1FE-0344-4038-9C22-4EDB97E13C7F}"/>
              </a:ext>
            </a:extLst>
          </p:cNvPr>
          <p:cNvSpPr txBox="1"/>
          <p:nvPr/>
        </p:nvSpPr>
        <p:spPr>
          <a:xfrm>
            <a:off x="8894806" y="1847114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DB</a:t>
            </a:r>
            <a:r>
              <a:rPr lang="ko-KR" altLang="en-US" sz="2400" dirty="0"/>
              <a:t> 저장</a:t>
            </a:r>
          </a:p>
        </p:txBody>
      </p:sp>
    </p:spTree>
    <p:extLst>
      <p:ext uri="{BB962C8B-B14F-4D97-AF65-F5344CB8AC3E}">
        <p14:creationId xmlns:p14="http://schemas.microsoft.com/office/powerpoint/2010/main" val="1247151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84CD8277-ED62-4A18-95E2-6CD7A6CFD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9" b="1848"/>
          <a:stretch/>
        </p:blipFill>
        <p:spPr>
          <a:xfrm>
            <a:off x="6193476" y="1116882"/>
            <a:ext cx="2935173" cy="2586558"/>
          </a:xfrm>
          <a:prstGeom prst="rect">
            <a:avLst/>
          </a:prstGeom>
          <a:ln w="9525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6AB1FE-0344-4038-9C22-4EDB97E13C7F}"/>
              </a:ext>
            </a:extLst>
          </p:cNvPr>
          <p:cNvSpPr txBox="1"/>
          <p:nvPr/>
        </p:nvSpPr>
        <p:spPr>
          <a:xfrm>
            <a:off x="5078292" y="299327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DB</a:t>
            </a:r>
            <a:r>
              <a:rPr lang="ko-KR" altLang="en-US" sz="2800" dirty="0">
                <a:latin typeface="+mn-ea"/>
              </a:rPr>
              <a:t> 읽기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C1E6C29A-B158-42A6-A1F4-01DC20D3C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72"/>
          <a:stretch/>
        </p:blipFill>
        <p:spPr>
          <a:xfrm>
            <a:off x="2541978" y="1067455"/>
            <a:ext cx="2598433" cy="46105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DA609F-AB98-443B-B2B2-192B47BC84F8}"/>
              </a:ext>
            </a:extLst>
          </p:cNvPr>
          <p:cNvSpPr txBox="1"/>
          <p:nvPr/>
        </p:nvSpPr>
        <p:spPr>
          <a:xfrm>
            <a:off x="947627" y="6093252"/>
            <a:ext cx="1064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</a:t>
            </a:r>
            <a:r>
              <a:rPr lang="ko-KR" altLang="en-US" dirty="0"/>
              <a:t>소스 보기 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https://gist.github.com/jhkim3217/be911675c02226f928a7350b83148b75#file-mainactivity-java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439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65980-2507-8C4C-8C5E-9156FB75E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348"/>
            <a:ext cx="10515600" cy="838033"/>
          </a:xfrm>
        </p:spPr>
        <p:txBody>
          <a:bodyPr>
            <a:normAutofit/>
          </a:bodyPr>
          <a:lstStyle/>
          <a:p>
            <a:r>
              <a:rPr kumimoji="1" lang="en-US" altLang="ko-Kore-KR" dirty="0" err="1"/>
              <a:t>childEventListener</a:t>
            </a:r>
            <a:r>
              <a:rPr kumimoji="1" lang="en-US" altLang="ko-Kore-KR" dirty="0"/>
              <a:t>()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B25EEE-4B63-4645-A248-42F62139C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068" y="1205666"/>
            <a:ext cx="10615863" cy="4672429"/>
          </a:xfrm>
        </p:spPr>
        <p:txBody>
          <a:bodyPr>
            <a:normAutofit/>
          </a:bodyPr>
          <a:lstStyle/>
          <a:p>
            <a:pPr lvl="1"/>
            <a:r>
              <a:rPr lang="en-US" altLang="ko-Kore-KR" sz="3200" dirty="0"/>
              <a:t>child  </a:t>
            </a:r>
            <a:r>
              <a:rPr lang="ko-KR" altLang="en-US" sz="3200" dirty="0"/>
              <a:t>객체가 </a:t>
            </a:r>
            <a:r>
              <a:rPr lang="en-US" altLang="ko-KR" sz="3200"/>
              <a:t>update </a:t>
            </a:r>
            <a:r>
              <a:rPr lang="ko-KR" altLang="en-US" sz="3200" dirty="0"/>
              <a:t>될 때 이벤트 발생</a:t>
            </a:r>
            <a:endParaRPr lang="en" altLang="ko-Kore-KR" sz="3200" dirty="0">
              <a:hlinkClick r:id="rId2"/>
            </a:endParaRPr>
          </a:p>
          <a:p>
            <a:pPr lvl="1"/>
            <a:r>
              <a:rPr lang="en" altLang="ko-Kore-KR" sz="3200" dirty="0">
                <a:hlinkClick r:id="rId2"/>
              </a:rPr>
              <a:t>https://firebase.google.com/docs/reference/android/com/google/firebase/database/ChildEventListener</a:t>
            </a:r>
            <a:endParaRPr lang="en" altLang="ko-Kore-KR" sz="3200" dirty="0"/>
          </a:p>
          <a:p>
            <a:pPr marL="457200" lvl="1" indent="0">
              <a:buNone/>
            </a:pPr>
            <a:endParaRPr lang="en" altLang="ko-Kore-KR" sz="3200" dirty="0"/>
          </a:p>
          <a:p>
            <a:pPr marL="457200" lvl="1" indent="0">
              <a:buNone/>
            </a:pPr>
            <a:endParaRPr lang="en-US" altLang="ko-Kore-KR" sz="3800" dirty="0"/>
          </a:p>
          <a:p>
            <a:pPr marL="457200" lvl="1" indent="0">
              <a:buNone/>
            </a:pPr>
            <a:endParaRPr lang="en" altLang="ko-Kore-KR" dirty="0"/>
          </a:p>
        </p:txBody>
      </p:sp>
      <p:pic>
        <p:nvPicPr>
          <p:cNvPr id="4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57C312AC-8141-0A4B-8210-ACA8D5640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4" t="13016" r="44038" b="47006"/>
          <a:stretch/>
        </p:blipFill>
        <p:spPr>
          <a:xfrm>
            <a:off x="3205538" y="2888286"/>
            <a:ext cx="5212748" cy="393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37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686</Words>
  <Application>Microsoft Office PowerPoint</Application>
  <PresentationFormat>와이드스크린</PresentationFormat>
  <Paragraphs>110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Courier New</vt:lpstr>
      <vt:lpstr>Office 테마</vt:lpstr>
      <vt:lpstr>Firebase IoT 모바일 앱 (Android) 개발</vt:lpstr>
      <vt:lpstr>Firebase 데이터베이스와 Andriod 연결</vt:lpstr>
      <vt:lpstr>PowerPoint 프레젠테이션</vt:lpstr>
      <vt:lpstr>Firebase Realtime DataBase 이벤트 핸들러</vt:lpstr>
      <vt:lpstr>addValueEventListener()</vt:lpstr>
      <vt:lpstr>PowerPoint 프레젠테이션</vt:lpstr>
      <vt:lpstr>실습 과제 01 :   데이터베이스 값 write/ read 안드로이드 앱 만들기</vt:lpstr>
      <vt:lpstr>PowerPoint 프레젠테이션</vt:lpstr>
      <vt:lpstr>childEventListener() </vt:lpstr>
      <vt:lpstr>PowerPoint 프레젠테이션</vt:lpstr>
      <vt:lpstr>실습 과제 02 :   child 객체 값 write/ append 안드로이드 앱 만들기</vt:lpstr>
      <vt:lpstr>PowerPoint 프레젠테이션</vt:lpstr>
      <vt:lpstr>PowerPoint 프레젠테이션</vt:lpstr>
      <vt:lpstr>실습 과제 03 :  웹 앱과 연동하는 온습도 값 측정 안드로이드 앱 제작</vt:lpstr>
      <vt:lpstr>학습에 도움이 되는 자료</vt:lpstr>
      <vt:lpstr>Week13 과제 :  클라우드 기반 IoT 원격 LED 제어하기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Firebase Android 앱 개발</dc:title>
  <dc:creator>김종현</dc:creator>
  <cp:lastModifiedBy>Kim Jong Hyun</cp:lastModifiedBy>
  <cp:revision>2</cp:revision>
  <dcterms:created xsi:type="dcterms:W3CDTF">2020-06-28T00:22:29Z</dcterms:created>
  <dcterms:modified xsi:type="dcterms:W3CDTF">2020-06-30T04:27:51Z</dcterms:modified>
</cp:coreProperties>
</file>